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8"/>
  </p:notesMasterIdLst>
  <p:sldIdLst>
    <p:sldId id="258" r:id="rId5"/>
    <p:sldId id="2147196882" r:id="rId6"/>
    <p:sldId id="1220" r:id="rId7"/>
    <p:sldId id="392" r:id="rId8"/>
    <p:sldId id="855" r:id="rId9"/>
    <p:sldId id="856" r:id="rId10"/>
    <p:sldId id="343" r:id="rId11"/>
    <p:sldId id="1224" r:id="rId12"/>
    <p:sldId id="395" r:id="rId13"/>
    <p:sldId id="2147196878" r:id="rId14"/>
    <p:sldId id="4924" r:id="rId15"/>
    <p:sldId id="397" r:id="rId16"/>
    <p:sldId id="2147196879" r:id="rId17"/>
    <p:sldId id="276" r:id="rId18"/>
    <p:sldId id="1249" r:id="rId19"/>
    <p:sldId id="275" r:id="rId20"/>
    <p:sldId id="2147196881" r:id="rId21"/>
    <p:sldId id="849" r:id="rId22"/>
    <p:sldId id="4896" r:id="rId23"/>
    <p:sldId id="842" r:id="rId24"/>
    <p:sldId id="860" r:id="rId25"/>
    <p:sldId id="2147196880" r:id="rId26"/>
    <p:sldId id="850"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Roboto" panose="02000000000000000000" pitchFamily="2" charset="0"/>
      <p:regular r:id="rId33"/>
      <p:bold r:id="rId34"/>
      <p:italic r:id="rId35"/>
      <p:boldItalic r:id="rId36"/>
    </p:embeddedFont>
    <p:embeddedFont>
      <p:font typeface="Segoe UI" panose="020B0502040204020203" pitchFamily="34" charset="0"/>
      <p:regular r:id="rId37"/>
      <p:bold r:id="rId38"/>
      <p:italic r:id="rId39"/>
      <p:boldItalic r:id="rId40"/>
    </p:embeddedFont>
  </p:embeddedFont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F3E034-B16B-A76E-A145-9B0C74D58B6A}" name="Magnus Andreas Trætteberg" initials="MT" userId="S::magnus.andreas.traetteberg@udir.no::c79954b7-fd57-4696-ace9-593416013622" providerId="AD"/>
  <p188:author id="{9FAEDC3F-A4F9-43EF-ACE4-536609D4ADE6}" name="Anna Obstfelder Ytrebø" initials="AOY" userId="S::Anna.Obstfelder.Ytrebo@udir.no::d76f0884-6dbd-46ba-80ae-2bf954326d6a" providerId="AD"/>
  <p188:author id="{3EF0BFC7-20EA-27EF-26E7-A504B9E8EA5F}" name="Heidi Paulsen" initials="HP" userId="S::heidi.paulsen@udir.no::8b89a4d6-1a86-47a8-92ab-d3b7accf682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nda Sørfjord" initials="LS" lastIdx="2" clrIdx="0">
    <p:extLst>
      <p:ext uri="{19B8F6BF-5375-455C-9EA6-DF929625EA0E}">
        <p15:presenceInfo xmlns:p15="http://schemas.microsoft.com/office/powerpoint/2012/main" userId="S-1-5-21-1060284298-1532298954-725345543-220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E5D8"/>
    <a:srgbClr val="E8C3B4"/>
    <a:srgbClr val="D0D0D0"/>
    <a:srgbClr val="CFCFCF"/>
    <a:srgbClr val="D2D2D2"/>
    <a:srgbClr val="CDCDCD"/>
    <a:srgbClr val="3030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2349" autoAdjust="0"/>
  </p:normalViewPr>
  <p:slideViewPr>
    <p:cSldViewPr snapToGrid="0" snapToObjects="1" showGuides="1">
      <p:cViewPr varScale="1">
        <p:scale>
          <a:sx n="69" d="100"/>
          <a:sy n="69" d="100"/>
        </p:scale>
        <p:origin x="2136" y="60"/>
      </p:cViewPr>
      <p:guideLst>
        <p:guide orient="horz" pos="2183"/>
        <p:guide pos="384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6.fntdata"/><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font" Target="fonts/font10.fntdata"/><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Obstfelder Ytrebø" userId="d76f0884-6dbd-46ba-80ae-2bf954326d6a" providerId="ADAL" clId="{41CCF058-ABAB-4643-A913-20700C659CEA}"/>
    <pc:docChg chg="modSld">
      <pc:chgData name="Anna Obstfelder Ytrebø" userId="d76f0884-6dbd-46ba-80ae-2bf954326d6a" providerId="ADAL" clId="{41CCF058-ABAB-4643-A913-20700C659CEA}" dt="2023-08-11T08:10:27.214" v="12" actId="20577"/>
      <pc:docMkLst>
        <pc:docMk/>
      </pc:docMkLst>
      <pc:sldChg chg="modNotesTx">
        <pc:chgData name="Anna Obstfelder Ytrebø" userId="d76f0884-6dbd-46ba-80ae-2bf954326d6a" providerId="ADAL" clId="{41CCF058-ABAB-4643-A913-20700C659CEA}" dt="2023-08-11T08:10:27.214" v="12" actId="20577"/>
        <pc:sldMkLst>
          <pc:docMk/>
          <pc:sldMk cId="1134864510" sldId="850"/>
        </pc:sldMkLst>
      </pc:sldChg>
      <pc:sldChg chg="modNotesTx">
        <pc:chgData name="Anna Obstfelder Ytrebø" userId="d76f0884-6dbd-46ba-80ae-2bf954326d6a" providerId="ADAL" clId="{41CCF058-ABAB-4643-A913-20700C659CEA}" dt="2023-08-11T08:06:44.840" v="1" actId="20577"/>
        <pc:sldMkLst>
          <pc:docMk/>
          <pc:sldMk cId="1983406166" sldId="855"/>
        </pc:sldMkLst>
      </pc:sldChg>
      <pc:sldChg chg="modNotesTx">
        <pc:chgData name="Anna Obstfelder Ytrebø" userId="d76f0884-6dbd-46ba-80ae-2bf954326d6a" providerId="ADAL" clId="{41CCF058-ABAB-4643-A913-20700C659CEA}" dt="2023-08-11T08:07:55.984" v="2" actId="20577"/>
        <pc:sldMkLst>
          <pc:docMk/>
          <pc:sldMk cId="562411513" sldId="1224"/>
        </pc:sldMkLst>
      </pc:sldChg>
      <pc:sldChg chg="modNotesTx">
        <pc:chgData name="Anna Obstfelder Ytrebø" userId="d76f0884-6dbd-46ba-80ae-2bf954326d6a" providerId="ADAL" clId="{41CCF058-ABAB-4643-A913-20700C659CEA}" dt="2023-08-11T08:10:03.716" v="11" actId="20577"/>
        <pc:sldMkLst>
          <pc:docMk/>
          <pc:sldMk cId="1078788219" sldId="4896"/>
        </pc:sldMkLst>
      </pc:sldChg>
      <pc:sldChg chg="modNotesTx">
        <pc:chgData name="Anna Obstfelder Ytrebø" userId="d76f0884-6dbd-46ba-80ae-2bf954326d6a" providerId="ADAL" clId="{41CCF058-ABAB-4643-A913-20700C659CEA}" dt="2023-08-11T08:08:19.781" v="10" actId="20577"/>
        <pc:sldMkLst>
          <pc:docMk/>
          <pc:sldMk cId="82748488" sldId="2147196878"/>
        </pc:sldMkLst>
      </pc:sldChg>
    </pc:docChg>
  </pc:docChgLst>
  <pc:docChgLst>
    <pc:chgData name="Anna Obstfelder Ytrebø" userId="d76f0884-6dbd-46ba-80ae-2bf954326d6a" providerId="ADAL" clId="{A2999393-6E93-486A-8D5B-4A8B7CE947DF}"/>
    <pc:docChg chg="undo custSel addSld delSld modSld sldOrd">
      <pc:chgData name="Anna Obstfelder Ytrebø" userId="d76f0884-6dbd-46ba-80ae-2bf954326d6a" providerId="ADAL" clId="{A2999393-6E93-486A-8D5B-4A8B7CE947DF}" dt="2022-11-03T11:50:34.552" v="2647" actId="47"/>
      <pc:docMkLst>
        <pc:docMk/>
      </pc:docMkLst>
      <pc:sldChg chg="addSp delSp modSp mod ord modClrScheme modAnim addCm delCm chgLayout modNotesTx">
        <pc:chgData name="Anna Obstfelder Ytrebø" userId="d76f0884-6dbd-46ba-80ae-2bf954326d6a" providerId="ADAL" clId="{A2999393-6E93-486A-8D5B-4A8B7CE947DF}" dt="2022-11-03T09:14:11.181" v="2570" actId="22"/>
        <pc:sldMkLst>
          <pc:docMk/>
          <pc:sldMk cId="3287126767" sldId="275"/>
        </pc:sldMkLst>
        <pc:spChg chg="mod ord">
          <ac:chgData name="Anna Obstfelder Ytrebø" userId="d76f0884-6dbd-46ba-80ae-2bf954326d6a" providerId="ADAL" clId="{A2999393-6E93-486A-8D5B-4A8B7CE947DF}" dt="2022-10-31T11:37:12.344" v="2342" actId="26606"/>
          <ac:spMkLst>
            <pc:docMk/>
            <pc:sldMk cId="3287126767" sldId="275"/>
            <ac:spMk id="2" creationId="{5241182C-200C-4384-9C32-B13D51EDEA01}"/>
          </ac:spMkLst>
        </pc:spChg>
        <pc:spChg chg="mod ord">
          <ac:chgData name="Anna Obstfelder Ytrebø" userId="d76f0884-6dbd-46ba-80ae-2bf954326d6a" providerId="ADAL" clId="{A2999393-6E93-486A-8D5B-4A8B7CE947DF}" dt="2022-11-03T08:34:52.503" v="2453" actId="20577"/>
          <ac:spMkLst>
            <pc:docMk/>
            <pc:sldMk cId="3287126767" sldId="275"/>
            <ac:spMk id="3" creationId="{9AAE0E79-B96F-438A-9DF1-5A8D3BA2046A}"/>
          </ac:spMkLst>
        </pc:spChg>
        <pc:spChg chg="add del">
          <ac:chgData name="Anna Obstfelder Ytrebø" userId="d76f0884-6dbd-46ba-80ae-2bf954326d6a" providerId="ADAL" clId="{A2999393-6E93-486A-8D5B-4A8B7CE947DF}" dt="2022-11-03T09:14:11.181" v="2570" actId="22"/>
          <ac:spMkLst>
            <pc:docMk/>
            <pc:sldMk cId="3287126767" sldId="275"/>
            <ac:spMk id="6" creationId="{75BB0386-1DB1-086A-32C3-6B5347AA66E2}"/>
          </ac:spMkLst>
        </pc:spChg>
        <pc:picChg chg="add mod">
          <ac:chgData name="Anna Obstfelder Ytrebø" userId="d76f0884-6dbd-46ba-80ae-2bf954326d6a" providerId="ADAL" clId="{A2999393-6E93-486A-8D5B-4A8B7CE947DF}" dt="2022-10-31T11:37:37.773" v="2349" actId="14100"/>
          <ac:picMkLst>
            <pc:docMk/>
            <pc:sldMk cId="3287126767" sldId="275"/>
            <ac:picMk id="5" creationId="{70E15972-5CB9-DC1F-855D-F5B9C56B1FA3}"/>
          </ac:picMkLst>
        </pc:picChg>
      </pc:sldChg>
      <pc:sldChg chg="ord modNotesTx">
        <pc:chgData name="Anna Obstfelder Ytrebø" userId="d76f0884-6dbd-46ba-80ae-2bf954326d6a" providerId="ADAL" clId="{A2999393-6E93-486A-8D5B-4A8B7CE947DF}" dt="2022-10-28T10:20:56.179" v="1379"/>
        <pc:sldMkLst>
          <pc:docMk/>
          <pc:sldMk cId="2381585765" sldId="276"/>
        </pc:sldMkLst>
      </pc:sldChg>
      <pc:sldChg chg="del">
        <pc:chgData name="Anna Obstfelder Ytrebø" userId="d76f0884-6dbd-46ba-80ae-2bf954326d6a" providerId="ADAL" clId="{A2999393-6E93-486A-8D5B-4A8B7CE947DF}" dt="2022-11-03T10:05:48.816" v="2601" actId="47"/>
        <pc:sldMkLst>
          <pc:docMk/>
          <pc:sldMk cId="1951326718" sldId="292"/>
        </pc:sldMkLst>
      </pc:sldChg>
      <pc:sldChg chg="modSp add mod modNotes">
        <pc:chgData name="Anna Obstfelder Ytrebø" userId="d76f0884-6dbd-46ba-80ae-2bf954326d6a" providerId="ADAL" clId="{A2999393-6E93-486A-8D5B-4A8B7CE947DF}" dt="2022-11-03T10:27:41.087" v="2604" actId="20577"/>
        <pc:sldMkLst>
          <pc:docMk/>
          <pc:sldMk cId="2312015719" sldId="397"/>
        </pc:sldMkLst>
        <pc:spChg chg="mod">
          <ac:chgData name="Anna Obstfelder Ytrebø" userId="d76f0884-6dbd-46ba-80ae-2bf954326d6a" providerId="ADAL" clId="{A2999393-6E93-486A-8D5B-4A8B7CE947DF}" dt="2022-11-03T10:27:41.087" v="2604" actId="20577"/>
          <ac:spMkLst>
            <pc:docMk/>
            <pc:sldMk cId="2312015719" sldId="397"/>
            <ac:spMk id="2" creationId="{CA334768-3F79-47C7-94EE-911EEDDD9F6D}"/>
          </ac:spMkLst>
        </pc:spChg>
        <pc:spChg chg="mod">
          <ac:chgData name="Anna Obstfelder Ytrebø" userId="d76f0884-6dbd-46ba-80ae-2bf954326d6a" providerId="ADAL" clId="{A2999393-6E93-486A-8D5B-4A8B7CE947DF}" dt="2022-11-03T09:41:15.564" v="2599" actId="20577"/>
          <ac:spMkLst>
            <pc:docMk/>
            <pc:sldMk cId="2312015719" sldId="397"/>
            <ac:spMk id="7" creationId="{981763AB-F056-B46D-FE2A-8C1AF691C58F}"/>
          </ac:spMkLst>
        </pc:spChg>
      </pc:sldChg>
      <pc:sldChg chg="add modNotesTx">
        <pc:chgData name="Anna Obstfelder Ytrebø" userId="d76f0884-6dbd-46ba-80ae-2bf954326d6a" providerId="ADAL" clId="{A2999393-6E93-486A-8D5B-4A8B7CE947DF}" dt="2022-10-28T10:37:59.159" v="2145" actId="20577"/>
        <pc:sldMkLst>
          <pc:docMk/>
          <pc:sldMk cId="1793487796" sldId="842"/>
        </pc:sldMkLst>
      </pc:sldChg>
      <pc:sldChg chg="modSp add mod">
        <pc:chgData name="Anna Obstfelder Ytrebø" userId="d76f0884-6dbd-46ba-80ae-2bf954326d6a" providerId="ADAL" clId="{A2999393-6E93-486A-8D5B-4A8B7CE947DF}" dt="2022-10-28T10:23:14.371" v="1396" actId="20577"/>
        <pc:sldMkLst>
          <pc:docMk/>
          <pc:sldMk cId="3771860937" sldId="849"/>
        </pc:sldMkLst>
        <pc:spChg chg="mod">
          <ac:chgData name="Anna Obstfelder Ytrebø" userId="d76f0884-6dbd-46ba-80ae-2bf954326d6a" providerId="ADAL" clId="{A2999393-6E93-486A-8D5B-4A8B7CE947DF}" dt="2022-10-28T10:23:14.371" v="1396" actId="20577"/>
          <ac:spMkLst>
            <pc:docMk/>
            <pc:sldMk cId="3771860937" sldId="849"/>
            <ac:spMk id="5" creationId="{F3D50B71-EC60-7277-9199-65992F5A7DDA}"/>
          </ac:spMkLst>
        </pc:spChg>
      </pc:sldChg>
      <pc:sldChg chg="modSp add mod ord modNotesTx">
        <pc:chgData name="Anna Obstfelder Ytrebø" userId="d76f0884-6dbd-46ba-80ae-2bf954326d6a" providerId="ADAL" clId="{A2999393-6E93-486A-8D5B-4A8B7CE947DF}" dt="2022-11-01T11:22:25.459" v="2443" actId="27636"/>
        <pc:sldMkLst>
          <pc:docMk/>
          <pc:sldMk cId="1134864510" sldId="850"/>
        </pc:sldMkLst>
        <pc:spChg chg="mod">
          <ac:chgData name="Anna Obstfelder Ytrebø" userId="d76f0884-6dbd-46ba-80ae-2bf954326d6a" providerId="ADAL" clId="{A2999393-6E93-486A-8D5B-4A8B7CE947DF}" dt="2022-11-01T11:22:25.459" v="2443" actId="27636"/>
          <ac:spMkLst>
            <pc:docMk/>
            <pc:sldMk cId="1134864510" sldId="850"/>
            <ac:spMk id="3" creationId="{5C583921-E118-F579-2AA8-B4070A2E6ED7}"/>
          </ac:spMkLst>
        </pc:spChg>
      </pc:sldChg>
      <pc:sldChg chg="add modNotesTx">
        <pc:chgData name="Anna Obstfelder Ytrebø" userId="d76f0884-6dbd-46ba-80ae-2bf954326d6a" providerId="ADAL" clId="{A2999393-6E93-486A-8D5B-4A8B7CE947DF}" dt="2022-10-28T10:06:08.832" v="494" actId="20577"/>
        <pc:sldMkLst>
          <pc:docMk/>
          <pc:sldMk cId="1983406166" sldId="855"/>
        </pc:sldMkLst>
      </pc:sldChg>
      <pc:sldChg chg="modSp add mod modNotesTx">
        <pc:chgData name="Anna Obstfelder Ytrebø" userId="d76f0884-6dbd-46ba-80ae-2bf954326d6a" providerId="ADAL" clId="{A2999393-6E93-486A-8D5B-4A8B7CE947DF}" dt="2022-10-28T10:12:37.031" v="1219" actId="20577"/>
        <pc:sldMkLst>
          <pc:docMk/>
          <pc:sldMk cId="1980857716" sldId="856"/>
        </pc:sldMkLst>
        <pc:spChg chg="mod">
          <ac:chgData name="Anna Obstfelder Ytrebø" userId="d76f0884-6dbd-46ba-80ae-2bf954326d6a" providerId="ADAL" clId="{A2999393-6E93-486A-8D5B-4A8B7CE947DF}" dt="2022-10-28T10:08:10.655" v="569" actId="207"/>
          <ac:spMkLst>
            <pc:docMk/>
            <pc:sldMk cId="1980857716" sldId="856"/>
            <ac:spMk id="3" creationId="{32F60B49-CDD3-05D3-6959-413417FD6A42}"/>
          </ac:spMkLst>
        </pc:spChg>
      </pc:sldChg>
      <pc:sldChg chg="add del">
        <pc:chgData name="Anna Obstfelder Ytrebø" userId="d76f0884-6dbd-46ba-80ae-2bf954326d6a" providerId="ADAL" clId="{A2999393-6E93-486A-8D5B-4A8B7CE947DF}" dt="2022-10-28T10:26:51.585" v="1560" actId="47"/>
        <pc:sldMkLst>
          <pc:docMk/>
          <pc:sldMk cId="2432682026" sldId="859"/>
        </pc:sldMkLst>
      </pc:sldChg>
      <pc:sldChg chg="add">
        <pc:chgData name="Anna Obstfelder Ytrebø" userId="d76f0884-6dbd-46ba-80ae-2bf954326d6a" providerId="ADAL" clId="{A2999393-6E93-486A-8D5B-4A8B7CE947DF}" dt="2022-10-28T07:30:44.793" v="217"/>
        <pc:sldMkLst>
          <pc:docMk/>
          <pc:sldMk cId="1439181307" sldId="860"/>
        </pc:sldMkLst>
      </pc:sldChg>
      <pc:sldChg chg="modSp mod">
        <pc:chgData name="Anna Obstfelder Ytrebø" userId="d76f0884-6dbd-46ba-80ae-2bf954326d6a" providerId="ADAL" clId="{A2999393-6E93-486A-8D5B-4A8B7CE947DF}" dt="2022-11-03T08:24:04.304" v="2452" actId="20577"/>
        <pc:sldMkLst>
          <pc:docMk/>
          <pc:sldMk cId="3513087298" sldId="1220"/>
        </pc:sldMkLst>
        <pc:spChg chg="mod">
          <ac:chgData name="Anna Obstfelder Ytrebø" userId="d76f0884-6dbd-46ba-80ae-2bf954326d6a" providerId="ADAL" clId="{A2999393-6E93-486A-8D5B-4A8B7CE947DF}" dt="2022-11-03T08:24:04.304" v="2452" actId="20577"/>
          <ac:spMkLst>
            <pc:docMk/>
            <pc:sldMk cId="3513087298" sldId="1220"/>
            <ac:spMk id="3" creationId="{E4438A10-C851-4CA4-AF98-37CB2E0CCAE6}"/>
          </ac:spMkLst>
        </pc:spChg>
      </pc:sldChg>
      <pc:sldChg chg="modSp add del mod modAnim modNotesTx">
        <pc:chgData name="Anna Obstfelder Ytrebø" userId="d76f0884-6dbd-46ba-80ae-2bf954326d6a" providerId="ADAL" clId="{A2999393-6E93-486A-8D5B-4A8B7CE947DF}" dt="2022-11-03T11:04:01.714" v="2646"/>
        <pc:sldMkLst>
          <pc:docMk/>
          <pc:sldMk cId="562411513" sldId="1224"/>
        </pc:sldMkLst>
        <pc:spChg chg="mod">
          <ac:chgData name="Anna Obstfelder Ytrebø" userId="d76f0884-6dbd-46ba-80ae-2bf954326d6a" providerId="ADAL" clId="{A2999393-6E93-486A-8D5B-4A8B7CE947DF}" dt="2022-10-28T10:22:22.081" v="1386" actId="20577"/>
          <ac:spMkLst>
            <pc:docMk/>
            <pc:sldMk cId="562411513" sldId="1224"/>
            <ac:spMk id="2" creationId="{1C0B17C1-2A51-4F12-B9D5-A1BC4FA12F2C}"/>
          </ac:spMkLst>
        </pc:spChg>
        <pc:spChg chg="mod">
          <ac:chgData name="Anna Obstfelder Ytrebø" userId="d76f0884-6dbd-46ba-80ae-2bf954326d6a" providerId="ADAL" clId="{A2999393-6E93-486A-8D5B-4A8B7CE947DF}" dt="2022-11-03T11:03:52.035" v="2645" actId="20577"/>
          <ac:spMkLst>
            <pc:docMk/>
            <pc:sldMk cId="562411513" sldId="1224"/>
            <ac:spMk id="3" creationId="{AD751C79-12E8-46D9-B959-410BC8FD3930}"/>
          </ac:spMkLst>
        </pc:spChg>
      </pc:sldChg>
      <pc:sldChg chg="ord">
        <pc:chgData name="Anna Obstfelder Ytrebø" userId="d76f0884-6dbd-46ba-80ae-2bf954326d6a" providerId="ADAL" clId="{A2999393-6E93-486A-8D5B-4A8B7CE947DF}" dt="2022-10-28T10:19:17.882" v="1242"/>
        <pc:sldMkLst>
          <pc:docMk/>
          <pc:sldMk cId="97901365" sldId="1249"/>
        </pc:sldMkLst>
      </pc:sldChg>
      <pc:sldChg chg="modSp mod ord delCm modNotesTx">
        <pc:chgData name="Anna Obstfelder Ytrebø" userId="d76f0884-6dbd-46ba-80ae-2bf954326d6a" providerId="ADAL" clId="{A2999393-6E93-486A-8D5B-4A8B7CE947DF}" dt="2022-11-03T09:16:46.498" v="2596" actId="27636"/>
        <pc:sldMkLst>
          <pc:docMk/>
          <pc:sldMk cId="1078788219" sldId="4896"/>
        </pc:sldMkLst>
        <pc:spChg chg="mod">
          <ac:chgData name="Anna Obstfelder Ytrebø" userId="d76f0884-6dbd-46ba-80ae-2bf954326d6a" providerId="ADAL" clId="{A2999393-6E93-486A-8D5B-4A8B7CE947DF}" dt="2022-11-03T09:16:46.498" v="2596" actId="27636"/>
          <ac:spMkLst>
            <pc:docMk/>
            <pc:sldMk cId="1078788219" sldId="4896"/>
            <ac:spMk id="3" creationId="{7FD037EC-288C-A559-4095-C998861B8DFC}"/>
          </ac:spMkLst>
        </pc:spChg>
        <pc:spChg chg="mod">
          <ac:chgData name="Anna Obstfelder Ytrebø" userId="d76f0884-6dbd-46ba-80ae-2bf954326d6a" providerId="ADAL" clId="{A2999393-6E93-486A-8D5B-4A8B7CE947DF}" dt="2022-11-03T08:38:21.228" v="2460" actId="20577"/>
          <ac:spMkLst>
            <pc:docMk/>
            <pc:sldMk cId="1078788219" sldId="4896"/>
            <ac:spMk id="7" creationId="{EA6C52C3-4D01-C502-3E3C-78AD35FEDA22}"/>
          </ac:spMkLst>
        </pc:spChg>
      </pc:sldChg>
      <pc:sldChg chg="modSp mod">
        <pc:chgData name="Anna Obstfelder Ytrebø" userId="d76f0884-6dbd-46ba-80ae-2bf954326d6a" providerId="ADAL" clId="{A2999393-6E93-486A-8D5B-4A8B7CE947DF}" dt="2022-10-27T16:32:40.915" v="7" actId="14100"/>
        <pc:sldMkLst>
          <pc:docMk/>
          <pc:sldMk cId="82748488" sldId="2147196878"/>
        </pc:sldMkLst>
        <pc:picChg chg="mod">
          <ac:chgData name="Anna Obstfelder Ytrebø" userId="d76f0884-6dbd-46ba-80ae-2bf954326d6a" providerId="ADAL" clId="{A2999393-6E93-486A-8D5B-4A8B7CE947DF}" dt="2022-10-27T16:32:40.915" v="7" actId="14100"/>
          <ac:picMkLst>
            <pc:docMk/>
            <pc:sldMk cId="82748488" sldId="2147196878"/>
            <ac:picMk id="10" creationId="{F89424E5-1ACB-0BD2-1CE1-ED4FAE8F89BF}"/>
          </ac:picMkLst>
        </pc:picChg>
      </pc:sldChg>
      <pc:sldChg chg="modSp mod">
        <pc:chgData name="Anna Obstfelder Ytrebø" userId="d76f0884-6dbd-46ba-80ae-2bf954326d6a" providerId="ADAL" clId="{A2999393-6E93-486A-8D5B-4A8B7CE947DF}" dt="2022-10-28T10:20:00.859" v="1316" actId="20577"/>
        <pc:sldMkLst>
          <pc:docMk/>
          <pc:sldMk cId="2351610920" sldId="2147196879"/>
        </pc:sldMkLst>
        <pc:graphicFrameChg chg="modGraphic">
          <ac:chgData name="Anna Obstfelder Ytrebø" userId="d76f0884-6dbd-46ba-80ae-2bf954326d6a" providerId="ADAL" clId="{A2999393-6E93-486A-8D5B-4A8B7CE947DF}" dt="2022-10-28T10:20:00.859" v="1316" actId="20577"/>
          <ac:graphicFrameMkLst>
            <pc:docMk/>
            <pc:sldMk cId="2351610920" sldId="2147196879"/>
            <ac:graphicFrameMk id="4" creationId="{6B167D9B-F1CD-7BD2-22F9-5DECE75C7E99}"/>
          </ac:graphicFrameMkLst>
        </pc:graphicFrameChg>
      </pc:sldChg>
      <pc:sldChg chg="modSp add mod ord">
        <pc:chgData name="Anna Obstfelder Ytrebø" userId="d76f0884-6dbd-46ba-80ae-2bf954326d6a" providerId="ADAL" clId="{A2999393-6E93-486A-8D5B-4A8B7CE947DF}" dt="2022-10-27T16:39:30.242" v="59" actId="20577"/>
        <pc:sldMkLst>
          <pc:docMk/>
          <pc:sldMk cId="1319281620" sldId="2147196880"/>
        </pc:sldMkLst>
        <pc:spChg chg="mod">
          <ac:chgData name="Anna Obstfelder Ytrebø" userId="d76f0884-6dbd-46ba-80ae-2bf954326d6a" providerId="ADAL" clId="{A2999393-6E93-486A-8D5B-4A8B7CE947DF}" dt="2022-10-27T16:39:30.242" v="59" actId="20577"/>
          <ac:spMkLst>
            <pc:docMk/>
            <pc:sldMk cId="1319281620" sldId="2147196880"/>
            <ac:spMk id="2" creationId="{66CFF26B-26B2-4B72-A4F7-3D57E1CEB992}"/>
          </ac:spMkLst>
        </pc:spChg>
      </pc:sldChg>
      <pc:sldChg chg="modSp add mod ord">
        <pc:chgData name="Anna Obstfelder Ytrebø" userId="d76f0884-6dbd-46ba-80ae-2bf954326d6a" providerId="ADAL" clId="{A2999393-6E93-486A-8D5B-4A8B7CE947DF}" dt="2022-10-28T07:29:43.884" v="139"/>
        <pc:sldMkLst>
          <pc:docMk/>
          <pc:sldMk cId="3602599544" sldId="2147196881"/>
        </pc:sldMkLst>
        <pc:spChg chg="mod">
          <ac:chgData name="Anna Obstfelder Ytrebø" userId="d76f0884-6dbd-46ba-80ae-2bf954326d6a" providerId="ADAL" clId="{A2999393-6E93-486A-8D5B-4A8B7CE947DF}" dt="2022-10-28T07:29:35.814" v="138" actId="20577"/>
          <ac:spMkLst>
            <pc:docMk/>
            <pc:sldMk cId="3602599544" sldId="2147196881"/>
            <ac:spMk id="2" creationId="{66CFF26B-26B2-4B72-A4F7-3D57E1CEB992}"/>
          </ac:spMkLst>
        </pc:spChg>
        <pc:spChg chg="mod">
          <ac:chgData name="Anna Obstfelder Ytrebø" userId="d76f0884-6dbd-46ba-80ae-2bf954326d6a" providerId="ADAL" clId="{A2999393-6E93-486A-8D5B-4A8B7CE947DF}" dt="2022-10-28T07:29:43.884" v="139"/>
          <ac:spMkLst>
            <pc:docMk/>
            <pc:sldMk cId="3602599544" sldId="2147196881"/>
            <ac:spMk id="3" creationId="{ED5D5E21-757A-4113-83CF-9E56F663BA07}"/>
          </ac:spMkLst>
        </pc:spChg>
      </pc:sldChg>
      <pc:sldChg chg="modSp new mod">
        <pc:chgData name="Anna Obstfelder Ytrebø" userId="d76f0884-6dbd-46ba-80ae-2bf954326d6a" providerId="ADAL" clId="{A2999393-6E93-486A-8D5B-4A8B7CE947DF}" dt="2022-11-03T08:45:49.767" v="2564" actId="20577"/>
        <pc:sldMkLst>
          <pc:docMk/>
          <pc:sldMk cId="4203028672" sldId="2147196882"/>
        </pc:sldMkLst>
        <pc:spChg chg="mod">
          <ac:chgData name="Anna Obstfelder Ytrebø" userId="d76f0884-6dbd-46ba-80ae-2bf954326d6a" providerId="ADAL" clId="{A2999393-6E93-486A-8D5B-4A8B7CE947DF}" dt="2022-11-01T11:17:14.783" v="2377" actId="20577"/>
          <ac:spMkLst>
            <pc:docMk/>
            <pc:sldMk cId="4203028672" sldId="2147196882"/>
            <ac:spMk id="2" creationId="{A5D729CC-136A-1F1F-3A36-5A56B65B12B8}"/>
          </ac:spMkLst>
        </pc:spChg>
        <pc:spChg chg="mod">
          <ac:chgData name="Anna Obstfelder Ytrebø" userId="d76f0884-6dbd-46ba-80ae-2bf954326d6a" providerId="ADAL" clId="{A2999393-6E93-486A-8D5B-4A8B7CE947DF}" dt="2022-11-03T08:45:49.767" v="2564" actId="20577"/>
          <ac:spMkLst>
            <pc:docMk/>
            <pc:sldMk cId="4203028672" sldId="2147196882"/>
            <ac:spMk id="3" creationId="{880917D3-24F6-4A1D-4B0E-48D70C9B6BBD}"/>
          </ac:spMkLst>
        </pc:spChg>
      </pc:sldChg>
      <pc:sldChg chg="modSp new del mod">
        <pc:chgData name="Anna Obstfelder Ytrebø" userId="d76f0884-6dbd-46ba-80ae-2bf954326d6a" providerId="ADAL" clId="{A2999393-6E93-486A-8D5B-4A8B7CE947DF}" dt="2022-11-03T11:50:34.552" v="2647" actId="47"/>
        <pc:sldMkLst>
          <pc:docMk/>
          <pc:sldMk cId="3774583707" sldId="2147196883"/>
        </pc:sldMkLst>
        <pc:spChg chg="mod">
          <ac:chgData name="Anna Obstfelder Ytrebø" userId="d76f0884-6dbd-46ba-80ae-2bf954326d6a" providerId="ADAL" clId="{A2999393-6E93-486A-8D5B-4A8B7CE947DF}" dt="2022-11-03T08:41:17.520" v="2560" actId="5793"/>
          <ac:spMkLst>
            <pc:docMk/>
            <pc:sldMk cId="3774583707" sldId="2147196883"/>
            <ac:spMk id="3" creationId="{A415F7B0-694F-DE73-CEAA-740A5FD98ABA}"/>
          </ac:spMkLst>
        </pc:spChg>
      </pc:sldChg>
      <pc:sldChg chg="modSp new del mod">
        <pc:chgData name="Anna Obstfelder Ytrebø" userId="d76f0884-6dbd-46ba-80ae-2bf954326d6a" providerId="ADAL" clId="{A2999393-6E93-486A-8D5B-4A8B7CE947DF}" dt="2022-11-03T09:52:41.583" v="2600" actId="47"/>
        <pc:sldMkLst>
          <pc:docMk/>
          <pc:sldMk cId="180800260" sldId="2147196884"/>
        </pc:sldMkLst>
        <pc:spChg chg="mod">
          <ac:chgData name="Anna Obstfelder Ytrebø" userId="d76f0884-6dbd-46ba-80ae-2bf954326d6a" providerId="ADAL" clId="{A2999393-6E93-486A-8D5B-4A8B7CE947DF}" dt="2022-11-03T09:14:16.765" v="2587" actId="20577"/>
          <ac:spMkLst>
            <pc:docMk/>
            <pc:sldMk cId="180800260" sldId="2147196884"/>
            <ac:spMk id="2" creationId="{6085879D-DCBF-0C1A-5F78-3BC0608576ED}"/>
          </ac:spMkLst>
        </pc:spChg>
        <pc:spChg chg="mod">
          <ac:chgData name="Anna Obstfelder Ytrebø" userId="d76f0884-6dbd-46ba-80ae-2bf954326d6a" providerId="ADAL" clId="{A2999393-6E93-486A-8D5B-4A8B7CE947DF}" dt="2022-11-03T09:14:29.469" v="2588"/>
          <ac:spMkLst>
            <pc:docMk/>
            <pc:sldMk cId="180800260" sldId="2147196884"/>
            <ac:spMk id="3" creationId="{4EBEE4BA-6D25-654C-752D-A1235A975956}"/>
          </ac:spMkLst>
        </pc:spChg>
      </pc:sldChg>
    </pc:docChg>
  </pc:docChgLst>
  <pc:docChgLst>
    <pc:chgData name="Heidi Paulsen" userId="8b89a4d6-1a86-47a8-92ab-d3b7accf682f" providerId="ADAL" clId="{E1304CF5-9B22-4CDD-9BDE-757DAE425484}"/>
    <pc:docChg chg="modSld">
      <pc:chgData name="Heidi Paulsen" userId="8b89a4d6-1a86-47a8-92ab-d3b7accf682f" providerId="ADAL" clId="{E1304CF5-9B22-4CDD-9BDE-757DAE425484}" dt="2022-10-27T16:54:18.022" v="3"/>
      <pc:docMkLst>
        <pc:docMk/>
      </pc:docMkLst>
      <pc:sldChg chg="modSp modCm">
        <pc:chgData name="Heidi Paulsen" userId="8b89a4d6-1a86-47a8-92ab-d3b7accf682f" providerId="ADAL" clId="{E1304CF5-9B22-4CDD-9BDE-757DAE425484}" dt="2022-10-27T16:54:18.022" v="3"/>
        <pc:sldMkLst>
          <pc:docMk/>
          <pc:sldMk cId="3287126767" sldId="275"/>
        </pc:sldMkLst>
        <pc:spChg chg="mod">
          <ac:chgData name="Heidi Paulsen" userId="8b89a4d6-1a86-47a8-92ab-d3b7accf682f" providerId="ADAL" clId="{E1304CF5-9B22-4CDD-9BDE-757DAE425484}" dt="2022-10-27T16:48:53.985" v="2" actId="400"/>
          <ac:spMkLst>
            <pc:docMk/>
            <pc:sldMk cId="3287126767" sldId="275"/>
            <ac:spMk id="3" creationId="{9AAE0E79-B96F-438A-9DF1-5A8D3BA2046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89DD20-D377-48E5-B19C-E89501FCF7D7}" type="datetimeFigureOut">
              <a:rPr lang="nb-NO" smtClean="0"/>
              <a:t>11.08.2023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CC5811-D5E4-4A0F-82CE-D7862F72F2F6}" type="slidenum">
              <a:rPr lang="nb-NO" smtClean="0"/>
              <a:t>‹#›</a:t>
            </a:fld>
            <a:endParaRPr lang="nb-NO"/>
          </a:p>
        </p:txBody>
      </p:sp>
    </p:spTree>
    <p:extLst>
      <p:ext uri="{BB962C8B-B14F-4D97-AF65-F5344CB8AC3E}">
        <p14:creationId xmlns:p14="http://schemas.microsoft.com/office/powerpoint/2010/main" val="155512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FC2242AC-7B8D-4E20-BB58-EAC56EF48ED6}" type="slidenum">
              <a:rPr lang="nb-NO" smtClean="0"/>
              <a:t>3</a:t>
            </a:fld>
            <a:endParaRPr lang="nb-NO"/>
          </a:p>
        </p:txBody>
      </p:sp>
    </p:spTree>
    <p:extLst>
      <p:ext uri="{BB962C8B-B14F-4D97-AF65-F5344CB8AC3E}">
        <p14:creationId xmlns:p14="http://schemas.microsoft.com/office/powerpoint/2010/main" val="1949147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2147483647" y="499898988"/>
            <a:ext cx="0" cy="1349675037"/>
          </a:xfrm>
        </p:spPr>
      </p:sp>
      <p:sp>
        <p:nvSpPr>
          <p:cNvPr id="3" name="Plassholder for notater 2"/>
          <p:cNvSpPr>
            <a:spLocks noGrp="1"/>
          </p:cNvSpPr>
          <p:nvPr>
            <p:ph type="body" idx="1"/>
          </p:nvPr>
        </p:nvSpPr>
        <p:spPr/>
        <p:txBody>
          <a:bodyPr/>
          <a:lstStyle/>
          <a:p>
            <a:r>
              <a:rPr lang="nb-NO" dirty="0"/>
              <a:t>Læreplanen utelukker deler av faget/fagfeltet. For at eksamen skal være rettferdig for alle kandidater må derfor også oppgavene utvikles med utgangspunkt i den rammen som læreplanen utgjør. Til eksamen kan kandidaten ikke få vist sin fulle og hele kompetanse. Enkelte deler av læreplanen kan man kanskje heller ikke vise til en skriftlig eksamen.</a:t>
            </a:r>
          </a:p>
        </p:txBody>
      </p:sp>
      <p:sp>
        <p:nvSpPr>
          <p:cNvPr id="4" name="Plassholder for lysbildenummer 3"/>
          <p:cNvSpPr>
            <a:spLocks noGrp="1"/>
          </p:cNvSpPr>
          <p:nvPr>
            <p:ph type="sldNum" sz="quarter" idx="5"/>
          </p:nvPr>
        </p:nvSpPr>
        <p:spPr/>
        <p:txBody>
          <a:bodyPr/>
          <a:lstStyle/>
          <a:p>
            <a:fld id="{FC2242AC-7B8D-4E20-BB58-EAC56EF48ED6}" type="slidenum">
              <a:rPr lang="nb-NO" smtClean="0"/>
              <a:t>12</a:t>
            </a:fld>
            <a:endParaRPr lang="nb-NO"/>
          </a:p>
        </p:txBody>
      </p:sp>
    </p:spTree>
    <p:extLst>
      <p:ext uri="{BB962C8B-B14F-4D97-AF65-F5344CB8AC3E}">
        <p14:creationId xmlns:p14="http://schemas.microsoft.com/office/powerpoint/2010/main" val="2049360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nb-NO" sz="1200" dirty="0">
                <a:effectLst/>
                <a:latin typeface="Segoe UI"/>
                <a:cs typeface="Segoe UI"/>
              </a:rPr>
              <a:t>Både standpunkt og eksamen har visse krav som må følges i tråd med forskrift. Noe er likt, men det er også noen vesentlige forskjeller.</a:t>
            </a:r>
            <a:r>
              <a:rPr lang="nb-NO" sz="1200" dirty="0">
                <a:latin typeface="Segoe UI"/>
                <a:cs typeface="Segoe UI"/>
              </a:rPr>
              <a:t> </a:t>
            </a:r>
            <a:endParaRPr lang="nb-NO" sz="12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effectLst/>
                <a:latin typeface="Segoe UI"/>
                <a:cs typeface="Segoe UI"/>
              </a:rPr>
              <a:t>Begge er sluttvurdering. Det er kompetansemålene som er grunnlaget for vurderingen for begge, men ved standpunkt er karakteren et uttrykk for samla kompetanse i faget. Kompetansen underveis er en del av vurderingen og den skal være basert på flere og varierte måter.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effectLst/>
              <a:latin typeface="Segoe UI"/>
              <a:cs typeface="Segoe UI"/>
            </a:endParaRPr>
          </a:p>
          <a:p>
            <a:pPr>
              <a:defRPr/>
            </a:pPr>
            <a:r>
              <a:rPr lang="nb-NO" sz="1200" dirty="0">
                <a:effectLst/>
                <a:latin typeface="Segoe UI"/>
                <a:cs typeface="Segoe UI"/>
              </a:rPr>
              <a:t>Eksamenskarakteren er bare et uttrykk for kompetansen eleven viser på selve eksamensdagen og vurderingen skal være basert på så stor del av faget som mulig ut fra eksamensformen. Skriftlig eksamen har strenge rammer </a:t>
            </a:r>
            <a:r>
              <a:rPr lang="nb-NO" sz="1200" dirty="0" err="1">
                <a:effectLst/>
                <a:latin typeface="Segoe UI"/>
                <a:cs typeface="Segoe UI"/>
              </a:rPr>
              <a:t>f.eks</a:t>
            </a:r>
            <a:r>
              <a:rPr lang="nb-NO" sz="1200" dirty="0">
                <a:effectLst/>
                <a:latin typeface="Segoe UI"/>
                <a:cs typeface="Segoe UI"/>
              </a:rPr>
              <a:t> når det kommer til varighet, krav til skriftlighet osv.</a:t>
            </a:r>
            <a:r>
              <a:rPr lang="nb-NO" sz="1200" dirty="0">
                <a:latin typeface="Segoe UI"/>
                <a:cs typeface="Segoe UI"/>
              </a:rPr>
              <a:t> </a:t>
            </a:r>
            <a:endParaRPr lang="nb-NO" sz="1200" dirty="0">
              <a:effectLst/>
              <a:latin typeface="Segoe UI" panose="020B0502040204020203" pitchFamily="34" charset="0"/>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effectLst/>
                <a:latin typeface="Segoe UI" panose="020B0502040204020203" pitchFamily="34" charset="0"/>
              </a:rPr>
              <a:t>Standpunktkarakteren er derfor basert på et mye bredere vurderingsgrunnlag over lengre tid, enn det som er tilfelle for eksamenskarakteren.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effectLst/>
                <a:latin typeface="Segoe UI" panose="020B0502040204020203" pitchFamily="34" charset="0"/>
              </a:rPr>
              <a:t>Husk at hovedvekten av karakterer på vitnemålet er standpunkt, eksamen er bare en veldig liten del av vitnemålet.</a:t>
            </a:r>
          </a:p>
          <a:p>
            <a:endParaRPr lang="nb-NO" dirty="0"/>
          </a:p>
        </p:txBody>
      </p:sp>
      <p:sp>
        <p:nvSpPr>
          <p:cNvPr id="4" name="Plassholder for lysbildenummer 3"/>
          <p:cNvSpPr>
            <a:spLocks noGrp="1"/>
          </p:cNvSpPr>
          <p:nvPr>
            <p:ph type="sldNum" sz="quarter" idx="5"/>
          </p:nvPr>
        </p:nvSpPr>
        <p:spPr/>
        <p:txBody>
          <a:bodyPr/>
          <a:lstStyle/>
          <a:p>
            <a:fld id="{207C0FD6-5C08-408B-AFD9-F93967E8CEE0}" type="slidenum">
              <a:rPr lang="nb-NO" smtClean="0"/>
              <a:t>13</a:t>
            </a:fld>
            <a:endParaRPr lang="nb-NO"/>
          </a:p>
        </p:txBody>
      </p:sp>
    </p:spTree>
    <p:extLst>
      <p:ext uri="{BB962C8B-B14F-4D97-AF65-F5344CB8AC3E}">
        <p14:creationId xmlns:p14="http://schemas.microsoft.com/office/powerpoint/2010/main" val="1139096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Ikke ny praksis, men tydeliggjøring i forskrift.</a:t>
            </a:r>
          </a:p>
          <a:p>
            <a:endParaRPr lang="nb-NO" b="0" dirty="0"/>
          </a:p>
        </p:txBody>
      </p:sp>
      <p:sp>
        <p:nvSpPr>
          <p:cNvPr id="4" name="Plassholder for lysbildenummer 3"/>
          <p:cNvSpPr>
            <a:spLocks noGrp="1"/>
          </p:cNvSpPr>
          <p:nvPr>
            <p:ph type="sldNum" sz="quarter" idx="5"/>
          </p:nvPr>
        </p:nvSpPr>
        <p:spPr/>
        <p:txBody>
          <a:bodyPr/>
          <a:lstStyle/>
          <a:p>
            <a:fld id="{4EE5FDB7-A3F6-4E7A-97BB-8C154833057F}" type="slidenum">
              <a:rPr lang="nb-NO" smtClean="0"/>
              <a:t>14</a:t>
            </a:fld>
            <a:endParaRPr lang="nb-NO"/>
          </a:p>
        </p:txBody>
      </p:sp>
    </p:spTree>
    <p:extLst>
      <p:ext uri="{BB962C8B-B14F-4D97-AF65-F5344CB8AC3E}">
        <p14:creationId xmlns:p14="http://schemas.microsoft.com/office/powerpoint/2010/main" val="2982801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Men hva betyr da at kompetansemålene skal forstås i lys av teksten om faget? …. (når det gjelder standpunkt?) </a:t>
            </a:r>
          </a:p>
          <a:p>
            <a:endParaRPr lang="nb-NO" b="0" dirty="0"/>
          </a:p>
          <a:p>
            <a:r>
              <a:rPr lang="nb-NO" b="0" dirty="0"/>
              <a:t>Handler om å tydeliggjøre sammenheng mellom læreplan og vurdering</a:t>
            </a:r>
          </a:p>
        </p:txBody>
      </p:sp>
      <p:sp>
        <p:nvSpPr>
          <p:cNvPr id="4" name="Plassholder for lysbildenummer 3"/>
          <p:cNvSpPr>
            <a:spLocks noGrp="1"/>
          </p:cNvSpPr>
          <p:nvPr>
            <p:ph type="sldNum" sz="quarter" idx="5"/>
          </p:nvPr>
        </p:nvSpPr>
        <p:spPr/>
        <p:txBody>
          <a:bodyPr/>
          <a:lstStyle/>
          <a:p>
            <a:fld id="{4EE5FDB7-A3F6-4E7A-97BB-8C154833057F}" type="slidenum">
              <a:rPr lang="nb-NO" smtClean="0"/>
              <a:t>15</a:t>
            </a:fld>
            <a:endParaRPr lang="nb-NO"/>
          </a:p>
        </p:txBody>
      </p:sp>
    </p:spTree>
    <p:extLst>
      <p:ext uri="{BB962C8B-B14F-4D97-AF65-F5344CB8AC3E}">
        <p14:creationId xmlns:p14="http://schemas.microsoft.com/office/powerpoint/2010/main" val="2391283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Kompetansemål i seg selv kan være vanskelig å tolke, forstås i lys av de andre delene. </a:t>
            </a:r>
          </a:p>
          <a:p>
            <a:endParaRPr lang="nb-NO" dirty="0"/>
          </a:p>
          <a:p>
            <a:endParaRPr lang="nb-NO" dirty="0"/>
          </a:p>
        </p:txBody>
      </p:sp>
      <p:sp>
        <p:nvSpPr>
          <p:cNvPr id="4" name="Plassholder for lysbildenummer 3"/>
          <p:cNvSpPr>
            <a:spLocks noGrp="1"/>
          </p:cNvSpPr>
          <p:nvPr>
            <p:ph type="sldNum" sz="quarter" idx="5"/>
          </p:nvPr>
        </p:nvSpPr>
        <p:spPr/>
        <p:txBody>
          <a:bodyPr/>
          <a:lstStyle/>
          <a:p>
            <a:fld id="{4EE5FDB7-A3F6-4E7A-97BB-8C154833057F}" type="slidenum">
              <a:rPr lang="nb-NO" smtClean="0"/>
              <a:t>16</a:t>
            </a:fld>
            <a:endParaRPr lang="nb-NO"/>
          </a:p>
        </p:txBody>
      </p:sp>
    </p:spTree>
    <p:extLst>
      <p:ext uri="{BB962C8B-B14F-4D97-AF65-F5344CB8AC3E}">
        <p14:creationId xmlns:p14="http://schemas.microsoft.com/office/powerpoint/2010/main" val="3662286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FC2242AC-7B8D-4E20-BB58-EAC56EF48ED6}" type="slidenum">
              <a:rPr lang="nb-NO" smtClean="0"/>
              <a:t>17</a:t>
            </a:fld>
            <a:endParaRPr lang="nb-NO"/>
          </a:p>
        </p:txBody>
      </p:sp>
    </p:spTree>
    <p:extLst>
      <p:ext uri="{BB962C8B-B14F-4D97-AF65-F5344CB8AC3E}">
        <p14:creationId xmlns:p14="http://schemas.microsoft.com/office/powerpoint/2010/main" val="1375076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Tx/>
              <a:buChar char="-"/>
            </a:pPr>
            <a:r>
              <a:rPr lang="nb-NO" dirty="0">
                <a:cs typeface="Calibri" panose="020F0502020204030204"/>
              </a:rPr>
              <a:t>Anbefalinger vi har fått, for å styrke sensorsamsvar. Vi har gjort analyser av sensorsamsvar, likhet mellom sensor.</a:t>
            </a:r>
          </a:p>
          <a:p>
            <a:pPr marL="171450" indent="-171450">
              <a:buFontTx/>
              <a:buChar char="-"/>
            </a:pPr>
            <a:r>
              <a:rPr lang="nb-NO" dirty="0">
                <a:cs typeface="Calibri" panose="020F0502020204030204"/>
              </a:rPr>
              <a:t>Vi har fått anbefalingene, men det er ikke alle anbefalingene vi har fulgt. Men, over tid kan vi få innsikt i hvordan oppgavene har fungert og erfaringer fra andre fag om hva som er lure grep for å få oppnå mer likhet mellom sensorer.</a:t>
            </a:r>
          </a:p>
          <a:p>
            <a:pPr marL="171450" indent="-171450">
              <a:buFontTx/>
              <a:buChar char="-"/>
            </a:pPr>
            <a:r>
              <a:rPr lang="nb-NO" dirty="0">
                <a:cs typeface="Calibri" panose="020F0502020204030204"/>
              </a:rPr>
              <a:t>Det er viktig å understreke at det ikke bare handler om likhet mellom sensorene, det handler også om å gi kandidater mulighet til å vise kompetanse på best mulig måte.</a:t>
            </a:r>
          </a:p>
        </p:txBody>
      </p:sp>
      <p:sp>
        <p:nvSpPr>
          <p:cNvPr id="4" name="Plassholder for lysbildenummer 3"/>
          <p:cNvSpPr>
            <a:spLocks noGrp="1"/>
          </p:cNvSpPr>
          <p:nvPr>
            <p:ph type="sldNum" sz="quarter" idx="5"/>
          </p:nvPr>
        </p:nvSpPr>
        <p:spPr/>
        <p:txBody>
          <a:bodyPr/>
          <a:lstStyle/>
          <a:p>
            <a:fld id="{26784FE7-0B6D-4FAD-A51B-40C78998017F}" type="slidenum">
              <a:rPr lang="nb-NO" smtClean="0"/>
              <a:t>19</a:t>
            </a:fld>
            <a:endParaRPr lang="nb-NO"/>
          </a:p>
        </p:txBody>
      </p:sp>
    </p:spTree>
    <p:extLst>
      <p:ext uri="{BB962C8B-B14F-4D97-AF65-F5344CB8AC3E}">
        <p14:creationId xmlns:p14="http://schemas.microsoft.com/office/powerpoint/2010/main" val="3990629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Tydelig for kandidaten og sensor hva de skal svare på og hva sensor skal vurdere</a:t>
            </a:r>
          </a:p>
        </p:txBody>
      </p:sp>
      <p:sp>
        <p:nvSpPr>
          <p:cNvPr id="4" name="Plassholder for lysbildenummer 3"/>
          <p:cNvSpPr>
            <a:spLocks noGrp="1"/>
          </p:cNvSpPr>
          <p:nvPr>
            <p:ph type="sldNum" sz="quarter" idx="5"/>
          </p:nvPr>
        </p:nvSpPr>
        <p:spPr/>
        <p:txBody>
          <a:bodyPr/>
          <a:lstStyle/>
          <a:p>
            <a:fld id="{45CC5811-D5E4-4A0F-82CE-D7862F72F2F6}" type="slidenum">
              <a:rPr lang="nb-NO" smtClean="0"/>
              <a:t>20</a:t>
            </a:fld>
            <a:endParaRPr lang="nb-NO"/>
          </a:p>
        </p:txBody>
      </p:sp>
    </p:spTree>
    <p:extLst>
      <p:ext uri="{BB962C8B-B14F-4D97-AF65-F5344CB8AC3E}">
        <p14:creationId xmlns:p14="http://schemas.microsoft.com/office/powerpoint/2010/main" val="3571278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FC2242AC-7B8D-4E20-BB58-EAC56EF48ED6}" type="slidenum">
              <a:rPr lang="nb-NO" smtClean="0"/>
              <a:t>22</a:t>
            </a:fld>
            <a:endParaRPr lang="nb-NO"/>
          </a:p>
        </p:txBody>
      </p:sp>
    </p:spTree>
    <p:extLst>
      <p:ext uri="{BB962C8B-B14F-4D97-AF65-F5344CB8AC3E}">
        <p14:creationId xmlns:p14="http://schemas.microsoft.com/office/powerpoint/2010/main" val="223636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45CC5811-D5E4-4A0F-82CE-D7862F72F2F6}" type="slidenum">
              <a:rPr lang="nb-NO" smtClean="0"/>
              <a:t>23</a:t>
            </a:fld>
            <a:endParaRPr lang="nb-NO"/>
          </a:p>
        </p:txBody>
      </p:sp>
    </p:spTree>
    <p:extLst>
      <p:ext uri="{BB962C8B-B14F-4D97-AF65-F5344CB8AC3E}">
        <p14:creationId xmlns:p14="http://schemas.microsoft.com/office/powerpoint/2010/main" val="1523555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FC2242AC-7B8D-4E20-BB58-EAC56EF48ED6}" type="slidenum">
              <a:rPr lang="nb-NO" smtClean="0"/>
              <a:t>4</a:t>
            </a:fld>
            <a:endParaRPr lang="nb-NO"/>
          </a:p>
        </p:txBody>
      </p:sp>
    </p:spTree>
    <p:extLst>
      <p:ext uri="{BB962C8B-B14F-4D97-AF65-F5344CB8AC3E}">
        <p14:creationId xmlns:p14="http://schemas.microsoft.com/office/powerpoint/2010/main" val="2832894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2147483647" y="499898988"/>
            <a:ext cx="0" cy="1349675037"/>
          </a:xfrm>
        </p:spPr>
      </p:sp>
      <p:sp>
        <p:nvSpPr>
          <p:cNvPr id="3" name="Plassholder for notater 2"/>
          <p:cNvSpPr>
            <a:spLocks noGrp="1"/>
          </p:cNvSpPr>
          <p:nvPr>
            <p:ph type="body" idx="1"/>
          </p:nvPr>
        </p:nvSpPr>
        <p:spPr/>
        <p:txBody>
          <a:bodyPr/>
          <a:lstStyle/>
          <a:p>
            <a:r>
              <a:rPr lang="nb-NO" dirty="0"/>
              <a:t>Gjennomsyre hele opplæringen, innholdet i den er ikke grunnlag for vurdering. Alle læreplaner har tatt med elementer fra overordna del, som er beskrevet i fagets relevans. Der er det synliggjort elementer som er hentet fra overordna del.</a:t>
            </a:r>
          </a:p>
        </p:txBody>
      </p:sp>
      <p:sp>
        <p:nvSpPr>
          <p:cNvPr id="4" name="Plassholder for lysbildenummer 3"/>
          <p:cNvSpPr>
            <a:spLocks noGrp="1"/>
          </p:cNvSpPr>
          <p:nvPr>
            <p:ph type="sldNum" sz="quarter" idx="5"/>
          </p:nvPr>
        </p:nvSpPr>
        <p:spPr/>
        <p:txBody>
          <a:bodyPr/>
          <a:lstStyle/>
          <a:p>
            <a:fld id="{ADB8828D-DEEA-A84D-80EC-FFD88D7D573A}" type="slidenum">
              <a:rPr lang="nb-NO" smtClean="0"/>
              <a:t>5</a:t>
            </a:fld>
            <a:endParaRPr lang="nb-NO"/>
          </a:p>
        </p:txBody>
      </p:sp>
    </p:spTree>
    <p:extLst>
      <p:ext uri="{BB962C8B-B14F-4D97-AF65-F5344CB8AC3E}">
        <p14:creationId xmlns:p14="http://schemas.microsoft.com/office/powerpoint/2010/main" val="151173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2147483647" y="499898988"/>
            <a:ext cx="0" cy="1349675037"/>
          </a:xfrm>
        </p:spPr>
      </p:sp>
      <p:sp>
        <p:nvSpPr>
          <p:cNvPr id="3" name="Plassholder for notater 2"/>
          <p:cNvSpPr>
            <a:spLocks noGrp="1"/>
          </p:cNvSpPr>
          <p:nvPr>
            <p:ph type="body" idx="1"/>
          </p:nvPr>
        </p:nvSpPr>
        <p:spPr/>
        <p:txBody>
          <a:bodyPr/>
          <a:lstStyle/>
          <a:p>
            <a:r>
              <a:rPr lang="nb-NO" dirty="0"/>
              <a:t>Særlig det i grønt om refleksjon og kritisk tenkning som nå er forsterket, som utgjør det utvidede kompetansebegrepet. </a:t>
            </a:r>
          </a:p>
          <a:p>
            <a:endParaRPr lang="nb-NO" dirty="0"/>
          </a:p>
          <a:p>
            <a:r>
              <a:rPr lang="nb-NO" dirty="0"/>
              <a:t>Tverrfaglige tema: står beskrevet i OD, og er integrert i læreplan på fagets premisser. Det innebærer at ikke alle de tverrfaglig tema er synliggjort i læreplan i enkelte fag, men det betyr ikke at det ikke er relevant. Men ikke utgangspunkt for vurdering siden de/det ikke er knyttet til enkelte </a:t>
            </a:r>
            <a:r>
              <a:rPr lang="nb-NO" dirty="0" err="1"/>
              <a:t>komp.mål</a:t>
            </a:r>
            <a:r>
              <a:rPr lang="nb-NO" dirty="0"/>
              <a:t>.</a:t>
            </a:r>
          </a:p>
          <a:p>
            <a:endParaRPr lang="nb-NO" dirty="0"/>
          </a:p>
          <a:p>
            <a:r>
              <a:rPr lang="nb-NO" dirty="0"/>
              <a:t>Det er ikke tilfeldig at det er de tre: tre største utfordringene som samfunnet står overfor (globalt!). Viktig at de er en del av undervisningen. </a:t>
            </a:r>
          </a:p>
          <a:p>
            <a:endParaRPr lang="nb-NO" dirty="0"/>
          </a:p>
        </p:txBody>
      </p:sp>
      <p:sp>
        <p:nvSpPr>
          <p:cNvPr id="4" name="Plassholder for lysbildenummer 3"/>
          <p:cNvSpPr>
            <a:spLocks noGrp="1"/>
          </p:cNvSpPr>
          <p:nvPr>
            <p:ph type="sldNum" sz="quarter" idx="5"/>
          </p:nvPr>
        </p:nvSpPr>
        <p:spPr/>
        <p:txBody>
          <a:bodyPr/>
          <a:lstStyle/>
          <a:p>
            <a:fld id="{ADB8828D-DEEA-A84D-80EC-FFD88D7D573A}" type="slidenum">
              <a:rPr lang="nb-NO" smtClean="0"/>
              <a:t>6</a:t>
            </a:fld>
            <a:endParaRPr lang="nb-NO"/>
          </a:p>
        </p:txBody>
      </p:sp>
    </p:spTree>
    <p:extLst>
      <p:ext uri="{BB962C8B-B14F-4D97-AF65-F5344CB8AC3E}">
        <p14:creationId xmlns:p14="http://schemas.microsoft.com/office/powerpoint/2010/main" val="884655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FC2242AC-7B8D-4E20-BB58-EAC56EF48ED6}" type="slidenum">
              <a:rPr lang="nb-NO" smtClean="0"/>
              <a:t>7</a:t>
            </a:fld>
            <a:endParaRPr lang="nb-NO"/>
          </a:p>
        </p:txBody>
      </p:sp>
    </p:spTree>
    <p:extLst>
      <p:ext uri="{BB962C8B-B14F-4D97-AF65-F5344CB8AC3E}">
        <p14:creationId xmlns:p14="http://schemas.microsoft.com/office/powerpoint/2010/main" val="3937991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Tx/>
              <a:buChar char="-"/>
            </a:pPr>
            <a:r>
              <a:rPr lang="nb-NO" dirty="0"/>
              <a:t>Kompetansebegrepet</a:t>
            </a:r>
          </a:p>
          <a:p>
            <a:pPr marL="171450" indent="-171450">
              <a:buFontTx/>
              <a:buChar char="-"/>
            </a:pPr>
            <a:r>
              <a:rPr lang="nb-NO" dirty="0"/>
              <a:t>Eksamensform</a:t>
            </a:r>
          </a:p>
        </p:txBody>
      </p:sp>
      <p:sp>
        <p:nvSpPr>
          <p:cNvPr id="4" name="Plassholder for lysbildenummer 3"/>
          <p:cNvSpPr>
            <a:spLocks noGrp="1"/>
          </p:cNvSpPr>
          <p:nvPr>
            <p:ph type="sldNum" sz="quarter" idx="5"/>
          </p:nvPr>
        </p:nvSpPr>
        <p:spPr/>
        <p:txBody>
          <a:bodyPr/>
          <a:lstStyle/>
          <a:p>
            <a:fld id="{FC2242AC-7B8D-4E20-BB58-EAC56EF48ED6}" type="slidenum">
              <a:rPr lang="nb-NO" smtClean="0"/>
              <a:t>8</a:t>
            </a:fld>
            <a:endParaRPr lang="nb-NO"/>
          </a:p>
        </p:txBody>
      </p:sp>
    </p:spTree>
    <p:extLst>
      <p:ext uri="{BB962C8B-B14F-4D97-AF65-F5344CB8AC3E}">
        <p14:creationId xmlns:p14="http://schemas.microsoft.com/office/powerpoint/2010/main" val="1740495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FC2242AC-7B8D-4E20-BB58-EAC56EF48ED6}" type="slidenum">
              <a:rPr lang="nb-NO" smtClean="0"/>
              <a:t>9</a:t>
            </a:fld>
            <a:endParaRPr lang="nb-NO"/>
          </a:p>
        </p:txBody>
      </p:sp>
    </p:spTree>
    <p:extLst>
      <p:ext uri="{BB962C8B-B14F-4D97-AF65-F5344CB8AC3E}">
        <p14:creationId xmlns:p14="http://schemas.microsoft.com/office/powerpoint/2010/main" val="401323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Læreplanvisningen på udir.no er laget slik at den skal være til støtte i arbeidet med å se og forstå sammenhengen mellom de ulike delene.</a:t>
            </a:r>
            <a:endParaRPr lang="nb-NO" dirty="0">
              <a:cs typeface="Calibri" panose="020F0502020204030204"/>
            </a:endParaRPr>
          </a:p>
          <a:p>
            <a:r>
              <a:rPr lang="nb-NO" dirty="0"/>
              <a:t>Man kan </a:t>
            </a:r>
            <a:r>
              <a:rPr lang="nb-NO" dirty="0" err="1"/>
              <a:t>f.eks</a:t>
            </a:r>
            <a:r>
              <a:rPr lang="nb-NO" dirty="0"/>
              <a:t>  huke av for at en ønsker for å se hvilke kjerneelementer hvert av de ulike kompetansemålene er tilknyttet og bruke det i arbeidet med å se kompetansemålene i lys av teksten om faget. </a:t>
            </a:r>
          </a:p>
        </p:txBody>
      </p:sp>
      <p:sp>
        <p:nvSpPr>
          <p:cNvPr id="4" name="Plassholder for lysbildenummer 3"/>
          <p:cNvSpPr>
            <a:spLocks noGrp="1"/>
          </p:cNvSpPr>
          <p:nvPr>
            <p:ph type="sldNum" sz="quarter" idx="5"/>
          </p:nvPr>
        </p:nvSpPr>
        <p:spPr/>
        <p:txBody>
          <a:bodyPr/>
          <a:lstStyle/>
          <a:p>
            <a:fld id="{BC635080-4071-46D3-8C63-903667985537}" type="slidenum">
              <a:rPr lang="nb-NO" smtClean="0"/>
              <a:t>10</a:t>
            </a:fld>
            <a:endParaRPr lang="nb-NO"/>
          </a:p>
        </p:txBody>
      </p:sp>
    </p:spTree>
    <p:extLst>
      <p:ext uri="{BB962C8B-B14F-4D97-AF65-F5344CB8AC3E}">
        <p14:creationId xmlns:p14="http://schemas.microsoft.com/office/powerpoint/2010/main" val="50568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2147483647" y="539734125"/>
            <a:ext cx="0" cy="1457228163"/>
          </a:xfrm>
        </p:spPr>
      </p:sp>
      <p:sp>
        <p:nvSpPr>
          <p:cNvPr id="3" name="Plassholder for notater 2"/>
          <p:cNvSpPr>
            <a:spLocks noGrp="1"/>
          </p:cNvSpPr>
          <p:nvPr>
            <p:ph type="body" idx="1"/>
          </p:nvPr>
        </p:nvSpPr>
        <p:spPr/>
        <p:txBody>
          <a:bodyPr/>
          <a:lstStyle/>
          <a:p>
            <a:r>
              <a:rPr lang="nb-NO" dirty="0"/>
              <a:t>Læreplanverket består av flere deler (også fag- og timefordelingen), og er utgangspunkt for opplæringen. Læreplanen rammer inn faget, og kompetansemålene er grunnlaget for vurdering. </a:t>
            </a:r>
            <a:r>
              <a:rPr lang="nb-NO" sz="1000" dirty="0">
                <a:effectLst/>
                <a:latin typeface="Segoe UI" panose="020B0502040204020203" pitchFamily="34" charset="0"/>
              </a:rPr>
              <a:t>«Standpunkt og eksamen </a:t>
            </a:r>
            <a:r>
              <a:rPr lang="nb-NO" sz="1200" b="0" i="0" dirty="0">
                <a:solidFill>
                  <a:srgbClr val="303030"/>
                </a:solidFill>
                <a:effectLst/>
                <a:latin typeface="Roboto" panose="02000000000000000000" pitchFamily="2" charset="0"/>
              </a:rPr>
              <a:t>er ulike uttrykk for sluttkompetanse, der rammene for karakterene er ulike. Dermed er karakterene heller ikke direkte sammenlignbare.</a:t>
            </a:r>
          </a:p>
          <a:p>
            <a:endParaRPr lang="nb-NO" sz="1200" b="0" i="0" dirty="0">
              <a:solidFill>
                <a:srgbClr val="303030"/>
              </a:solidFill>
              <a:effectLst/>
              <a:latin typeface="Roboto" panose="02000000000000000000" pitchFamily="2" charset="0"/>
            </a:endParaRPr>
          </a:p>
          <a:p>
            <a:r>
              <a:rPr lang="nb-NO" sz="1200" b="0" i="0" dirty="0">
                <a:solidFill>
                  <a:srgbClr val="303030"/>
                </a:solidFill>
                <a:effectLst/>
                <a:latin typeface="Roboto" panose="02000000000000000000" pitchFamily="2" charset="0"/>
              </a:rPr>
              <a:t>Før nemndene kunne utvikle eksamensoppgaver etter nye læreplaner måtte de starte med å gjøre en vurdering av hvilke deler av læreplanen som kan være en del av skriftlig eksamen – Altså et arbeid med konstruktet.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effectLst/>
                <a:latin typeface="Segoe UI" panose="020B0502040204020203" pitchFamily="34" charset="0"/>
              </a:rPr>
              <a:t>Vi har et uttrykk i </a:t>
            </a:r>
            <a:r>
              <a:rPr lang="nb-NO" sz="1200" dirty="0" err="1">
                <a:effectLst/>
                <a:latin typeface="Segoe UI" panose="020B0502040204020203" pitchFamily="34" charset="0"/>
              </a:rPr>
              <a:t>Udir</a:t>
            </a:r>
            <a:r>
              <a:rPr lang="nb-NO" sz="1200" dirty="0">
                <a:effectLst/>
                <a:latin typeface="Segoe UI" panose="020B0502040204020203" pitchFamily="34" charset="0"/>
              </a:rPr>
              <a:t> som sier at «Det aller viktigste å vite om eksamen er at eksamen ikke er viktigst». Eksamen er bare en liten del av det store bildet.</a:t>
            </a:r>
            <a:endParaRPr lang="nb-NO" sz="1200" dirty="0">
              <a:effectLst/>
              <a:latin typeface="Arial" panose="020B0604020202020204" pitchFamily="34" charset="0"/>
            </a:endParaRPr>
          </a:p>
          <a:p>
            <a:endParaRPr lang="nb-NO" dirty="0"/>
          </a:p>
        </p:txBody>
      </p:sp>
      <p:sp>
        <p:nvSpPr>
          <p:cNvPr id="4" name="Plassholder for lysbildenummer 3"/>
          <p:cNvSpPr>
            <a:spLocks noGrp="1"/>
          </p:cNvSpPr>
          <p:nvPr>
            <p:ph type="sldNum" sz="quarter" idx="5"/>
          </p:nvPr>
        </p:nvSpPr>
        <p:spPr/>
        <p:txBody>
          <a:bodyPr/>
          <a:lstStyle/>
          <a:p>
            <a:fld id="{FC2242AC-7B8D-4E20-BB58-EAC56EF48ED6}" type="slidenum">
              <a:rPr lang="nb-NO" smtClean="0"/>
              <a:t>11</a:t>
            </a:fld>
            <a:endParaRPr lang="nb-NO"/>
          </a:p>
        </p:txBody>
      </p:sp>
    </p:spTree>
    <p:extLst>
      <p:ext uri="{BB962C8B-B14F-4D97-AF65-F5344CB8AC3E}">
        <p14:creationId xmlns:p14="http://schemas.microsoft.com/office/powerpoint/2010/main" val="17698408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Logoplaka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A41EF0-4EC4-4040-A9CD-9EABABEEE12B}"/>
              </a:ext>
            </a:extLst>
          </p:cNvPr>
          <p:cNvSpPr>
            <a:spLocks noGrp="1"/>
          </p:cNvSpPr>
          <p:nvPr>
            <p:ph type="dt" sz="half" idx="10"/>
          </p:nvPr>
        </p:nvSpPr>
        <p:spPr/>
        <p:txBody>
          <a:bodyPr/>
          <a:lstStyle/>
          <a:p>
            <a:fld id="{C33FAB1E-9CDD-B047-95EF-1C28D50BDB6A}" type="datetimeFigureOut">
              <a:rPr lang="nb-NO" smtClean="0"/>
              <a:t>11.08.2023</a:t>
            </a:fld>
            <a:endParaRPr lang="nb-NO" dirty="0"/>
          </a:p>
        </p:txBody>
      </p:sp>
      <p:sp>
        <p:nvSpPr>
          <p:cNvPr id="3" name="Footer Placeholder 2">
            <a:extLst>
              <a:ext uri="{FF2B5EF4-FFF2-40B4-BE49-F238E27FC236}">
                <a16:creationId xmlns:a16="http://schemas.microsoft.com/office/drawing/2014/main" id="{51D3D282-F4DF-D148-9BBB-B8897029A714}"/>
              </a:ext>
            </a:extLst>
          </p:cNvPr>
          <p:cNvSpPr>
            <a:spLocks noGrp="1"/>
          </p:cNvSpPr>
          <p:nvPr>
            <p:ph type="ftr" sz="quarter" idx="11"/>
          </p:nvPr>
        </p:nvSpPr>
        <p:spPr/>
        <p:txBody>
          <a:bodyPr/>
          <a:lstStyle/>
          <a:p>
            <a:endParaRPr lang="nb-NO" dirty="0"/>
          </a:p>
        </p:txBody>
      </p:sp>
      <p:sp>
        <p:nvSpPr>
          <p:cNvPr id="4" name="Slide Number Placeholder 3">
            <a:extLst>
              <a:ext uri="{FF2B5EF4-FFF2-40B4-BE49-F238E27FC236}">
                <a16:creationId xmlns:a16="http://schemas.microsoft.com/office/drawing/2014/main" id="{17FAF409-E1A6-5144-8015-2DCE87DD2CE0}"/>
              </a:ext>
            </a:extLst>
          </p:cNvPr>
          <p:cNvSpPr>
            <a:spLocks noGrp="1"/>
          </p:cNvSpPr>
          <p:nvPr>
            <p:ph type="sldNum" sz="quarter" idx="12"/>
          </p:nvPr>
        </p:nvSpPr>
        <p:spPr/>
        <p:txBody>
          <a:bodyPr/>
          <a:lstStyle/>
          <a:p>
            <a:fld id="{14EA98E1-6AE9-0C49-ACBE-BBA3DE9B3EDB}" type="slidenum">
              <a:rPr lang="nb-NO" smtClean="0"/>
              <a:t>‹#›</a:t>
            </a:fld>
            <a:endParaRPr lang="nb-NO" dirty="0"/>
          </a:p>
        </p:txBody>
      </p:sp>
      <p:pic>
        <p:nvPicPr>
          <p:cNvPr id="6" name="Picture 5">
            <a:extLst>
              <a:ext uri="{FF2B5EF4-FFF2-40B4-BE49-F238E27FC236}">
                <a16:creationId xmlns:a16="http://schemas.microsoft.com/office/drawing/2014/main" id="{93958628-0882-3F44-BEDB-4E7130502E87}"/>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6EBA5D4E-647C-8F45-BA5A-26098DD5ABDD}"/>
              </a:ext>
            </a:extLst>
          </p:cNvPr>
          <p:cNvPicPr>
            <a:picLocks noChangeAspect="1"/>
          </p:cNvPicPr>
          <p:nvPr userDrawn="1"/>
        </p:nvPicPr>
        <p:blipFill>
          <a:blip r:embed="rId3"/>
          <a:stretch>
            <a:fillRect/>
          </a:stretch>
        </p:blipFill>
        <p:spPr>
          <a:xfrm>
            <a:off x="3594000" y="2708793"/>
            <a:ext cx="5004000" cy="1440413"/>
          </a:xfrm>
          <a:prstGeom prst="rect">
            <a:avLst/>
          </a:prstGeom>
          <a:effectLst>
            <a:glow rad="1905000">
              <a:schemeClr val="bg1">
                <a:alpha val="25000"/>
              </a:schemeClr>
            </a:glow>
          </a:effectLst>
        </p:spPr>
      </p:pic>
    </p:spTree>
    <p:extLst>
      <p:ext uri="{BB962C8B-B14F-4D97-AF65-F5344CB8AC3E}">
        <p14:creationId xmlns:p14="http://schemas.microsoft.com/office/powerpoint/2010/main" val="3429655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ort bilde, venstre">
    <p:spTree>
      <p:nvGrpSpPr>
        <p:cNvPr id="1" name=""/>
        <p:cNvGrpSpPr/>
        <p:nvPr/>
      </p:nvGrpSpPr>
      <p:grpSpPr>
        <a:xfrm>
          <a:off x="0" y="0"/>
          <a:ext cx="0" cy="0"/>
          <a:chOff x="0" y="0"/>
          <a:chExt cx="0" cy="0"/>
        </a:xfrm>
      </p:grpSpPr>
      <p:sp>
        <p:nvSpPr>
          <p:cNvPr id="10" name="Picture Placeholder 15">
            <a:extLst>
              <a:ext uri="{FF2B5EF4-FFF2-40B4-BE49-F238E27FC236}">
                <a16:creationId xmlns:a16="http://schemas.microsoft.com/office/drawing/2014/main" id="{7B1D8B24-B388-1C44-AB28-01579A5DD24D}"/>
              </a:ext>
            </a:extLst>
          </p:cNvPr>
          <p:cNvSpPr>
            <a:spLocks noGrp="1"/>
          </p:cNvSpPr>
          <p:nvPr>
            <p:ph type="pic" sz="quarter" idx="14"/>
          </p:nvPr>
        </p:nvSpPr>
        <p:spPr>
          <a:xfrm>
            <a:off x="0" y="1"/>
            <a:ext cx="5715000" cy="6857999"/>
          </a:xfrm>
          <a:noFill/>
        </p:spPr>
        <p:txBody>
          <a:bodyPr/>
          <a:lstStyle/>
          <a:p>
            <a:r>
              <a:rPr lang="nb-NO"/>
              <a:t>Klikk på ikonet for å legge til et bilde</a:t>
            </a:r>
            <a:endParaRPr lang="nb-NO" dirty="0"/>
          </a:p>
        </p:txBody>
      </p:sp>
      <p:sp>
        <p:nvSpPr>
          <p:cNvPr id="4" name="Content Placeholder 3">
            <a:extLst>
              <a:ext uri="{FF2B5EF4-FFF2-40B4-BE49-F238E27FC236}">
                <a16:creationId xmlns:a16="http://schemas.microsoft.com/office/drawing/2014/main" id="{A8E04EE7-D715-5A48-BEE7-A5F2BA3EC98E}"/>
              </a:ext>
            </a:extLst>
          </p:cNvPr>
          <p:cNvSpPr>
            <a:spLocks noGrp="1"/>
          </p:cNvSpPr>
          <p:nvPr>
            <p:ph sz="half" idx="2" hasCustomPrompt="1"/>
          </p:nvPr>
        </p:nvSpPr>
        <p:spPr>
          <a:xfrm>
            <a:off x="6172200" y="1946217"/>
            <a:ext cx="5389796" cy="4279276"/>
          </a:xfrm>
        </p:spPr>
        <p:txBody>
          <a:bodyPr/>
          <a:lstStyle/>
          <a:p>
            <a:pPr lvl="0"/>
            <a:r>
              <a:rPr lang="nb-NO" noProof="0"/>
              <a:t>Edit Master text styles</a:t>
            </a:r>
          </a:p>
          <a:p>
            <a:pPr lvl="1"/>
            <a:r>
              <a:rPr lang="nb-NO" noProof="0"/>
              <a:t>Second level</a:t>
            </a:r>
          </a:p>
          <a:p>
            <a:pPr lvl="2"/>
            <a:r>
              <a:rPr lang="nb-NO" noProof="0"/>
              <a:t>Third level</a:t>
            </a:r>
          </a:p>
          <a:p>
            <a:pPr lvl="3"/>
            <a:r>
              <a:rPr lang="nb-NO" noProof="0"/>
              <a:t>Fourth level</a:t>
            </a:r>
          </a:p>
          <a:p>
            <a:pPr lvl="4"/>
            <a:r>
              <a:rPr lang="nb-NO" noProof="0"/>
              <a:t>Fifth level</a:t>
            </a:r>
          </a:p>
        </p:txBody>
      </p:sp>
      <p:sp>
        <p:nvSpPr>
          <p:cNvPr id="5" name="Date Placeholder 4">
            <a:extLst>
              <a:ext uri="{FF2B5EF4-FFF2-40B4-BE49-F238E27FC236}">
                <a16:creationId xmlns:a16="http://schemas.microsoft.com/office/drawing/2014/main" id="{13EDF1A5-97CB-4A47-971D-3712EF8E3085}"/>
              </a:ext>
            </a:extLst>
          </p:cNvPr>
          <p:cNvSpPr>
            <a:spLocks noGrp="1"/>
          </p:cNvSpPr>
          <p:nvPr>
            <p:ph type="dt" sz="half" idx="10"/>
          </p:nvPr>
        </p:nvSpPr>
        <p:spPr/>
        <p:txBody>
          <a:bodyPr/>
          <a:lstStyle/>
          <a:p>
            <a:fld id="{C33FAB1E-9CDD-B047-95EF-1C28D50BDB6A}" type="datetimeFigureOut">
              <a:rPr lang="nb-NO" smtClean="0"/>
              <a:t>11.08.2023</a:t>
            </a:fld>
            <a:endParaRPr lang="nb-NO" dirty="0"/>
          </a:p>
        </p:txBody>
      </p:sp>
      <p:sp>
        <p:nvSpPr>
          <p:cNvPr id="6" name="Footer Placeholder 5">
            <a:extLst>
              <a:ext uri="{FF2B5EF4-FFF2-40B4-BE49-F238E27FC236}">
                <a16:creationId xmlns:a16="http://schemas.microsoft.com/office/drawing/2014/main" id="{0BE528E0-8174-4B49-A8C3-144F654E935C}"/>
              </a:ext>
            </a:extLst>
          </p:cNvPr>
          <p:cNvSpPr>
            <a:spLocks noGrp="1"/>
          </p:cNvSpPr>
          <p:nvPr>
            <p:ph type="ftr" sz="quarter" idx="11"/>
          </p:nvPr>
        </p:nvSpPr>
        <p:spPr/>
        <p:txBody>
          <a:bodyPr/>
          <a:lstStyle/>
          <a:p>
            <a:endParaRPr lang="nb-NO" dirty="0"/>
          </a:p>
        </p:txBody>
      </p:sp>
      <p:sp>
        <p:nvSpPr>
          <p:cNvPr id="7" name="Slide Number Placeholder 6">
            <a:extLst>
              <a:ext uri="{FF2B5EF4-FFF2-40B4-BE49-F238E27FC236}">
                <a16:creationId xmlns:a16="http://schemas.microsoft.com/office/drawing/2014/main" id="{B6694223-863D-EB48-BAA0-C93A68D4E143}"/>
              </a:ext>
            </a:extLst>
          </p:cNvPr>
          <p:cNvSpPr>
            <a:spLocks noGrp="1"/>
          </p:cNvSpPr>
          <p:nvPr>
            <p:ph type="sldNum" sz="quarter" idx="12"/>
          </p:nvPr>
        </p:nvSpPr>
        <p:spPr/>
        <p:txBody>
          <a:bodyPr/>
          <a:lstStyle/>
          <a:p>
            <a:fld id="{14EA98E1-6AE9-0C49-ACBE-BBA3DE9B3EDB}" type="slidenum">
              <a:rPr lang="nb-NO" smtClean="0"/>
              <a:t>‹#›</a:t>
            </a:fld>
            <a:endParaRPr lang="nb-NO" dirty="0"/>
          </a:p>
        </p:txBody>
      </p:sp>
      <p:sp>
        <p:nvSpPr>
          <p:cNvPr id="8" name="Title 1">
            <a:extLst>
              <a:ext uri="{FF2B5EF4-FFF2-40B4-BE49-F238E27FC236}">
                <a16:creationId xmlns:a16="http://schemas.microsoft.com/office/drawing/2014/main" id="{ABA87CF2-28A9-6843-A082-5B76C1183413}"/>
              </a:ext>
            </a:extLst>
          </p:cNvPr>
          <p:cNvSpPr>
            <a:spLocks noGrp="1"/>
          </p:cNvSpPr>
          <p:nvPr>
            <p:ph type="title" hasCustomPrompt="1"/>
          </p:nvPr>
        </p:nvSpPr>
        <p:spPr>
          <a:xfrm>
            <a:off x="6172199" y="629998"/>
            <a:ext cx="5389796" cy="1046218"/>
          </a:xfrm>
        </p:spPr>
        <p:txBody>
          <a:bodyPr/>
          <a:lstStyle/>
          <a:p>
            <a:r>
              <a:rPr lang="nb-NO" noProof="0"/>
              <a:t>Click to edit Master title style</a:t>
            </a:r>
          </a:p>
        </p:txBody>
      </p:sp>
      <p:sp>
        <p:nvSpPr>
          <p:cNvPr id="11" name="Plassholder for tekst 1">
            <a:extLst>
              <a:ext uri="{FF2B5EF4-FFF2-40B4-BE49-F238E27FC236}">
                <a16:creationId xmlns:a16="http://schemas.microsoft.com/office/drawing/2014/main" id="{70672EDB-C162-4B43-B797-10E3F412B420}"/>
              </a:ext>
            </a:extLst>
          </p:cNvPr>
          <p:cNvSpPr>
            <a:spLocks noGrp="1"/>
          </p:cNvSpPr>
          <p:nvPr>
            <p:ph type="body" sz="quarter" idx="15" hasCustomPrompt="1"/>
          </p:nvPr>
        </p:nvSpPr>
        <p:spPr>
          <a:xfrm>
            <a:off x="270001" y="6228000"/>
            <a:ext cx="360000" cy="360000"/>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1706782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ort bilde, høyre">
    <p:spTree>
      <p:nvGrpSpPr>
        <p:cNvPr id="1" name=""/>
        <p:cNvGrpSpPr/>
        <p:nvPr/>
      </p:nvGrpSpPr>
      <p:grpSpPr>
        <a:xfrm>
          <a:off x="0" y="0"/>
          <a:ext cx="0" cy="0"/>
          <a:chOff x="0" y="0"/>
          <a:chExt cx="0" cy="0"/>
        </a:xfrm>
      </p:grpSpPr>
      <p:sp>
        <p:nvSpPr>
          <p:cNvPr id="10" name="Picture Placeholder 15">
            <a:extLst>
              <a:ext uri="{FF2B5EF4-FFF2-40B4-BE49-F238E27FC236}">
                <a16:creationId xmlns:a16="http://schemas.microsoft.com/office/drawing/2014/main" id="{7B1D8B24-B388-1C44-AB28-01579A5DD24D}"/>
              </a:ext>
            </a:extLst>
          </p:cNvPr>
          <p:cNvSpPr>
            <a:spLocks noGrp="1"/>
          </p:cNvSpPr>
          <p:nvPr>
            <p:ph type="pic" sz="quarter" idx="14"/>
          </p:nvPr>
        </p:nvSpPr>
        <p:spPr>
          <a:xfrm>
            <a:off x="6477000" y="1"/>
            <a:ext cx="5715000" cy="6857999"/>
          </a:xfrm>
          <a:noFill/>
        </p:spPr>
        <p:txBody>
          <a:bodyPr/>
          <a:lstStyle/>
          <a:p>
            <a:r>
              <a:rPr lang="nb-NO"/>
              <a:t>Klikk på ikonet for å legge til et bilde</a:t>
            </a:r>
            <a:endParaRPr lang="nb-NO" dirty="0"/>
          </a:p>
        </p:txBody>
      </p:sp>
      <p:sp>
        <p:nvSpPr>
          <p:cNvPr id="4" name="Content Placeholder 3">
            <a:extLst>
              <a:ext uri="{FF2B5EF4-FFF2-40B4-BE49-F238E27FC236}">
                <a16:creationId xmlns:a16="http://schemas.microsoft.com/office/drawing/2014/main" id="{A8E04EE7-D715-5A48-BEE7-A5F2BA3EC98E}"/>
              </a:ext>
            </a:extLst>
          </p:cNvPr>
          <p:cNvSpPr>
            <a:spLocks noGrp="1"/>
          </p:cNvSpPr>
          <p:nvPr>
            <p:ph sz="half" idx="2" hasCustomPrompt="1"/>
          </p:nvPr>
        </p:nvSpPr>
        <p:spPr>
          <a:xfrm>
            <a:off x="630002" y="1946217"/>
            <a:ext cx="5389796" cy="4279276"/>
          </a:xfrm>
        </p:spPr>
        <p:txBody>
          <a:bodyPr/>
          <a:lstStyle/>
          <a:p>
            <a:pPr lvl="0"/>
            <a:r>
              <a:rPr lang="nb-NO" noProof="0"/>
              <a:t>Edit Master text styles</a:t>
            </a:r>
          </a:p>
          <a:p>
            <a:pPr lvl="1"/>
            <a:r>
              <a:rPr lang="nb-NO" noProof="0"/>
              <a:t>Second level</a:t>
            </a:r>
          </a:p>
          <a:p>
            <a:pPr lvl="2"/>
            <a:r>
              <a:rPr lang="nb-NO" noProof="0"/>
              <a:t>Third level</a:t>
            </a:r>
          </a:p>
          <a:p>
            <a:pPr lvl="3"/>
            <a:r>
              <a:rPr lang="nb-NO" noProof="0"/>
              <a:t>Fourth level</a:t>
            </a:r>
          </a:p>
          <a:p>
            <a:pPr lvl="4"/>
            <a:r>
              <a:rPr lang="nb-NO" noProof="0"/>
              <a:t>Fifth level</a:t>
            </a:r>
          </a:p>
        </p:txBody>
      </p:sp>
      <p:sp>
        <p:nvSpPr>
          <p:cNvPr id="5" name="Date Placeholder 4">
            <a:extLst>
              <a:ext uri="{FF2B5EF4-FFF2-40B4-BE49-F238E27FC236}">
                <a16:creationId xmlns:a16="http://schemas.microsoft.com/office/drawing/2014/main" id="{13EDF1A5-97CB-4A47-971D-3712EF8E3085}"/>
              </a:ext>
            </a:extLst>
          </p:cNvPr>
          <p:cNvSpPr>
            <a:spLocks noGrp="1"/>
          </p:cNvSpPr>
          <p:nvPr>
            <p:ph type="dt" sz="half" idx="10"/>
          </p:nvPr>
        </p:nvSpPr>
        <p:spPr/>
        <p:txBody>
          <a:bodyPr/>
          <a:lstStyle/>
          <a:p>
            <a:fld id="{C33FAB1E-9CDD-B047-95EF-1C28D50BDB6A}" type="datetimeFigureOut">
              <a:rPr lang="nb-NO" smtClean="0"/>
              <a:t>11.08.2023</a:t>
            </a:fld>
            <a:endParaRPr lang="nb-NO" dirty="0"/>
          </a:p>
        </p:txBody>
      </p:sp>
      <p:sp>
        <p:nvSpPr>
          <p:cNvPr id="6" name="Footer Placeholder 5">
            <a:extLst>
              <a:ext uri="{FF2B5EF4-FFF2-40B4-BE49-F238E27FC236}">
                <a16:creationId xmlns:a16="http://schemas.microsoft.com/office/drawing/2014/main" id="{0BE528E0-8174-4B49-A8C3-144F654E935C}"/>
              </a:ext>
            </a:extLst>
          </p:cNvPr>
          <p:cNvSpPr>
            <a:spLocks noGrp="1"/>
          </p:cNvSpPr>
          <p:nvPr>
            <p:ph type="ftr" sz="quarter" idx="11"/>
          </p:nvPr>
        </p:nvSpPr>
        <p:spPr/>
        <p:txBody>
          <a:bodyPr/>
          <a:lstStyle/>
          <a:p>
            <a:endParaRPr lang="nb-NO" dirty="0"/>
          </a:p>
        </p:txBody>
      </p:sp>
      <p:sp>
        <p:nvSpPr>
          <p:cNvPr id="7" name="Slide Number Placeholder 6">
            <a:extLst>
              <a:ext uri="{FF2B5EF4-FFF2-40B4-BE49-F238E27FC236}">
                <a16:creationId xmlns:a16="http://schemas.microsoft.com/office/drawing/2014/main" id="{B6694223-863D-EB48-BAA0-C93A68D4E143}"/>
              </a:ext>
            </a:extLst>
          </p:cNvPr>
          <p:cNvSpPr>
            <a:spLocks noGrp="1"/>
          </p:cNvSpPr>
          <p:nvPr>
            <p:ph type="sldNum" sz="quarter" idx="12"/>
          </p:nvPr>
        </p:nvSpPr>
        <p:spPr/>
        <p:txBody>
          <a:bodyPr/>
          <a:lstStyle/>
          <a:p>
            <a:fld id="{14EA98E1-6AE9-0C49-ACBE-BBA3DE9B3EDB}" type="slidenum">
              <a:rPr lang="nb-NO" smtClean="0"/>
              <a:t>‹#›</a:t>
            </a:fld>
            <a:endParaRPr lang="nb-NO" dirty="0"/>
          </a:p>
        </p:txBody>
      </p:sp>
      <p:sp>
        <p:nvSpPr>
          <p:cNvPr id="8" name="Title 1">
            <a:extLst>
              <a:ext uri="{FF2B5EF4-FFF2-40B4-BE49-F238E27FC236}">
                <a16:creationId xmlns:a16="http://schemas.microsoft.com/office/drawing/2014/main" id="{ABA87CF2-28A9-6843-A082-5B76C1183413}"/>
              </a:ext>
            </a:extLst>
          </p:cNvPr>
          <p:cNvSpPr>
            <a:spLocks noGrp="1"/>
          </p:cNvSpPr>
          <p:nvPr>
            <p:ph type="title" hasCustomPrompt="1"/>
          </p:nvPr>
        </p:nvSpPr>
        <p:spPr>
          <a:xfrm>
            <a:off x="630001" y="629998"/>
            <a:ext cx="5389796" cy="1046218"/>
          </a:xfrm>
        </p:spPr>
        <p:txBody>
          <a:bodyPr/>
          <a:lstStyle/>
          <a:p>
            <a:r>
              <a:rPr lang="nb-NO" noProof="0"/>
              <a:t>Click to edit Master title style</a:t>
            </a:r>
          </a:p>
        </p:txBody>
      </p:sp>
      <p:pic>
        <p:nvPicPr>
          <p:cNvPr id="9" name="Picture 8">
            <a:extLst>
              <a:ext uri="{FF2B5EF4-FFF2-40B4-BE49-F238E27FC236}">
                <a16:creationId xmlns:a16="http://schemas.microsoft.com/office/drawing/2014/main" id="{09CD96B1-B3BA-1643-9BCD-6A6FB98BEAD3}"/>
              </a:ext>
            </a:extLst>
          </p:cNvPr>
          <p:cNvPicPr>
            <a:picLocks noChangeAspect="1"/>
          </p:cNvPicPr>
          <p:nvPr userDrawn="1"/>
        </p:nvPicPr>
        <p:blipFill>
          <a:blip r:embed="rId2"/>
          <a:stretch>
            <a:fillRect/>
          </a:stretch>
        </p:blipFill>
        <p:spPr>
          <a:xfrm>
            <a:off x="270001" y="6228000"/>
            <a:ext cx="360000" cy="360000"/>
          </a:xfrm>
          <a:prstGeom prst="rect">
            <a:avLst/>
          </a:prstGeom>
        </p:spPr>
      </p:pic>
    </p:spTree>
    <p:extLst>
      <p:ext uri="{BB962C8B-B14F-4D97-AF65-F5344CB8AC3E}">
        <p14:creationId xmlns:p14="http://schemas.microsoft.com/office/powerpoint/2010/main" val="1356408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tt bilde">
    <p:spTree>
      <p:nvGrpSpPr>
        <p:cNvPr id="1" name=""/>
        <p:cNvGrpSpPr/>
        <p:nvPr/>
      </p:nvGrpSpPr>
      <p:grpSpPr>
        <a:xfrm>
          <a:off x="0" y="0"/>
          <a:ext cx="0" cy="0"/>
          <a:chOff x="0" y="0"/>
          <a:chExt cx="0" cy="0"/>
        </a:xfrm>
      </p:grpSpPr>
      <p:sp>
        <p:nvSpPr>
          <p:cNvPr id="10" name="Picture Placeholder 15">
            <a:extLst>
              <a:ext uri="{FF2B5EF4-FFF2-40B4-BE49-F238E27FC236}">
                <a16:creationId xmlns:a16="http://schemas.microsoft.com/office/drawing/2014/main" id="{4379BC18-6194-614B-8738-C6A3F3464FAA}"/>
              </a:ext>
            </a:extLst>
          </p:cNvPr>
          <p:cNvSpPr>
            <a:spLocks noGrp="1"/>
          </p:cNvSpPr>
          <p:nvPr>
            <p:ph type="pic" sz="quarter" idx="14"/>
          </p:nvPr>
        </p:nvSpPr>
        <p:spPr>
          <a:xfrm>
            <a:off x="5143082" y="1946217"/>
            <a:ext cx="6418914" cy="4279276"/>
          </a:xfrm>
          <a:noFill/>
        </p:spPr>
        <p:txBody>
          <a:bodyPr/>
          <a:lstStyle/>
          <a:p>
            <a:r>
              <a:rPr lang="nb-NO"/>
              <a:t>Klikk på ikonet for å legge til et bilde</a:t>
            </a:r>
            <a:endParaRPr lang="nb-NO" dirty="0"/>
          </a:p>
        </p:txBody>
      </p:sp>
      <p:sp>
        <p:nvSpPr>
          <p:cNvPr id="3" name="Content Placeholder 2">
            <a:extLst>
              <a:ext uri="{FF2B5EF4-FFF2-40B4-BE49-F238E27FC236}">
                <a16:creationId xmlns:a16="http://schemas.microsoft.com/office/drawing/2014/main" id="{FD92D5DB-11C4-B747-A15F-9B6856E07AD1}"/>
              </a:ext>
            </a:extLst>
          </p:cNvPr>
          <p:cNvSpPr>
            <a:spLocks noGrp="1"/>
          </p:cNvSpPr>
          <p:nvPr>
            <p:ph sz="half" idx="1" hasCustomPrompt="1"/>
          </p:nvPr>
        </p:nvSpPr>
        <p:spPr>
          <a:xfrm>
            <a:off x="630000" y="1946217"/>
            <a:ext cx="4385345" cy="4279276"/>
          </a:xfrm>
        </p:spPr>
        <p:txBody>
          <a:bodyPr anchor="t" anchorCtr="0">
            <a:normAutofit/>
          </a:bodyPr>
          <a:lstStyle>
            <a:lvl4pPr marL="1371600" indent="0">
              <a:buNone/>
              <a:defRPr/>
            </a:lvl4pPr>
            <a:lvl5pPr marL="1828800" indent="0">
              <a:buNone/>
              <a:defRPr/>
            </a:lvl5pPr>
          </a:lstStyle>
          <a:p>
            <a:pPr lvl="0"/>
            <a:r>
              <a:rPr lang="nb-NO" noProof="0"/>
              <a:t>Edit Master text styles</a:t>
            </a:r>
          </a:p>
          <a:p>
            <a:pPr lvl="1"/>
            <a:r>
              <a:rPr lang="nb-NO" noProof="0"/>
              <a:t>Second level</a:t>
            </a:r>
          </a:p>
          <a:p>
            <a:pPr lvl="2"/>
            <a:r>
              <a:rPr lang="nb-NO" noProof="0"/>
              <a:t>Third level</a:t>
            </a:r>
          </a:p>
        </p:txBody>
      </p:sp>
      <p:sp>
        <p:nvSpPr>
          <p:cNvPr id="5" name="Date Placeholder 4">
            <a:extLst>
              <a:ext uri="{FF2B5EF4-FFF2-40B4-BE49-F238E27FC236}">
                <a16:creationId xmlns:a16="http://schemas.microsoft.com/office/drawing/2014/main" id="{13EDF1A5-97CB-4A47-971D-3712EF8E3085}"/>
              </a:ext>
            </a:extLst>
          </p:cNvPr>
          <p:cNvSpPr>
            <a:spLocks noGrp="1"/>
          </p:cNvSpPr>
          <p:nvPr>
            <p:ph type="dt" sz="half" idx="10"/>
          </p:nvPr>
        </p:nvSpPr>
        <p:spPr/>
        <p:txBody>
          <a:bodyPr/>
          <a:lstStyle/>
          <a:p>
            <a:fld id="{C33FAB1E-9CDD-B047-95EF-1C28D50BDB6A}" type="datetimeFigureOut">
              <a:rPr lang="nb-NO" smtClean="0"/>
              <a:t>11.08.2023</a:t>
            </a:fld>
            <a:endParaRPr lang="nb-NO" dirty="0"/>
          </a:p>
        </p:txBody>
      </p:sp>
      <p:sp>
        <p:nvSpPr>
          <p:cNvPr id="6" name="Footer Placeholder 5">
            <a:extLst>
              <a:ext uri="{FF2B5EF4-FFF2-40B4-BE49-F238E27FC236}">
                <a16:creationId xmlns:a16="http://schemas.microsoft.com/office/drawing/2014/main" id="{0BE528E0-8174-4B49-A8C3-144F654E935C}"/>
              </a:ext>
            </a:extLst>
          </p:cNvPr>
          <p:cNvSpPr>
            <a:spLocks noGrp="1"/>
          </p:cNvSpPr>
          <p:nvPr>
            <p:ph type="ftr" sz="quarter" idx="11"/>
          </p:nvPr>
        </p:nvSpPr>
        <p:spPr/>
        <p:txBody>
          <a:bodyPr/>
          <a:lstStyle/>
          <a:p>
            <a:endParaRPr lang="nb-NO" dirty="0"/>
          </a:p>
        </p:txBody>
      </p:sp>
      <p:sp>
        <p:nvSpPr>
          <p:cNvPr id="7" name="Slide Number Placeholder 6">
            <a:extLst>
              <a:ext uri="{FF2B5EF4-FFF2-40B4-BE49-F238E27FC236}">
                <a16:creationId xmlns:a16="http://schemas.microsoft.com/office/drawing/2014/main" id="{B6694223-863D-EB48-BAA0-C93A68D4E143}"/>
              </a:ext>
            </a:extLst>
          </p:cNvPr>
          <p:cNvSpPr>
            <a:spLocks noGrp="1"/>
          </p:cNvSpPr>
          <p:nvPr>
            <p:ph type="sldNum" sz="quarter" idx="12"/>
          </p:nvPr>
        </p:nvSpPr>
        <p:spPr/>
        <p:txBody>
          <a:bodyPr/>
          <a:lstStyle/>
          <a:p>
            <a:fld id="{14EA98E1-6AE9-0C49-ACBE-BBA3DE9B3EDB}" type="slidenum">
              <a:rPr lang="nb-NO" smtClean="0"/>
              <a:t>‹#›</a:t>
            </a:fld>
            <a:endParaRPr lang="nb-NO" dirty="0"/>
          </a:p>
        </p:txBody>
      </p:sp>
      <p:sp>
        <p:nvSpPr>
          <p:cNvPr id="8" name="Title 1">
            <a:extLst>
              <a:ext uri="{FF2B5EF4-FFF2-40B4-BE49-F238E27FC236}">
                <a16:creationId xmlns:a16="http://schemas.microsoft.com/office/drawing/2014/main" id="{ABA87CF2-28A9-6843-A082-5B76C1183413}"/>
              </a:ext>
            </a:extLst>
          </p:cNvPr>
          <p:cNvSpPr>
            <a:spLocks noGrp="1"/>
          </p:cNvSpPr>
          <p:nvPr>
            <p:ph type="title" hasCustomPrompt="1"/>
          </p:nvPr>
        </p:nvSpPr>
        <p:spPr>
          <a:xfrm>
            <a:off x="630000" y="629998"/>
            <a:ext cx="10931995" cy="1046218"/>
          </a:xfrm>
        </p:spPr>
        <p:txBody>
          <a:bodyPr tIns="0"/>
          <a:lstStyle/>
          <a:p>
            <a:r>
              <a:rPr lang="nb-NO" noProof="0"/>
              <a:t>Click to edit Master title style</a:t>
            </a:r>
          </a:p>
        </p:txBody>
      </p:sp>
      <p:pic>
        <p:nvPicPr>
          <p:cNvPr id="11" name="Picture 10">
            <a:extLst>
              <a:ext uri="{FF2B5EF4-FFF2-40B4-BE49-F238E27FC236}">
                <a16:creationId xmlns:a16="http://schemas.microsoft.com/office/drawing/2014/main" id="{D11B9B06-8585-9B43-9859-7F476C9DD631}"/>
              </a:ext>
            </a:extLst>
          </p:cNvPr>
          <p:cNvPicPr>
            <a:picLocks noChangeAspect="1"/>
          </p:cNvPicPr>
          <p:nvPr userDrawn="1"/>
        </p:nvPicPr>
        <p:blipFill>
          <a:blip r:embed="rId2"/>
          <a:stretch>
            <a:fillRect/>
          </a:stretch>
        </p:blipFill>
        <p:spPr>
          <a:xfrm>
            <a:off x="270001" y="6228000"/>
            <a:ext cx="360000" cy="360000"/>
          </a:xfrm>
          <a:prstGeom prst="rect">
            <a:avLst/>
          </a:prstGeom>
        </p:spPr>
      </p:pic>
    </p:spTree>
    <p:extLst>
      <p:ext uri="{BB962C8B-B14F-4D97-AF65-F5344CB8AC3E}">
        <p14:creationId xmlns:p14="http://schemas.microsoft.com/office/powerpoint/2010/main" val="2694753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 bilder">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13EDF1A5-97CB-4A47-971D-3712EF8E3085}"/>
              </a:ext>
            </a:extLst>
          </p:cNvPr>
          <p:cNvSpPr>
            <a:spLocks noGrp="1"/>
          </p:cNvSpPr>
          <p:nvPr>
            <p:ph type="dt" sz="half" idx="10"/>
          </p:nvPr>
        </p:nvSpPr>
        <p:spPr/>
        <p:txBody>
          <a:bodyPr/>
          <a:lstStyle/>
          <a:p>
            <a:fld id="{C33FAB1E-9CDD-B047-95EF-1C28D50BDB6A}" type="datetimeFigureOut">
              <a:rPr lang="nb-NO" smtClean="0"/>
              <a:t>11.08.2023</a:t>
            </a:fld>
            <a:endParaRPr lang="nb-NO" dirty="0"/>
          </a:p>
        </p:txBody>
      </p:sp>
      <p:sp>
        <p:nvSpPr>
          <p:cNvPr id="6" name="Footer Placeholder 5">
            <a:extLst>
              <a:ext uri="{FF2B5EF4-FFF2-40B4-BE49-F238E27FC236}">
                <a16:creationId xmlns:a16="http://schemas.microsoft.com/office/drawing/2014/main" id="{0BE528E0-8174-4B49-A8C3-144F654E935C}"/>
              </a:ext>
            </a:extLst>
          </p:cNvPr>
          <p:cNvSpPr>
            <a:spLocks noGrp="1"/>
          </p:cNvSpPr>
          <p:nvPr>
            <p:ph type="ftr" sz="quarter" idx="11"/>
          </p:nvPr>
        </p:nvSpPr>
        <p:spPr/>
        <p:txBody>
          <a:bodyPr/>
          <a:lstStyle/>
          <a:p>
            <a:endParaRPr lang="nb-NO" dirty="0"/>
          </a:p>
        </p:txBody>
      </p:sp>
      <p:sp>
        <p:nvSpPr>
          <p:cNvPr id="7" name="Slide Number Placeholder 6">
            <a:extLst>
              <a:ext uri="{FF2B5EF4-FFF2-40B4-BE49-F238E27FC236}">
                <a16:creationId xmlns:a16="http://schemas.microsoft.com/office/drawing/2014/main" id="{B6694223-863D-EB48-BAA0-C93A68D4E143}"/>
              </a:ext>
            </a:extLst>
          </p:cNvPr>
          <p:cNvSpPr>
            <a:spLocks noGrp="1"/>
          </p:cNvSpPr>
          <p:nvPr>
            <p:ph type="sldNum" sz="quarter" idx="12"/>
          </p:nvPr>
        </p:nvSpPr>
        <p:spPr/>
        <p:txBody>
          <a:bodyPr/>
          <a:lstStyle/>
          <a:p>
            <a:fld id="{14EA98E1-6AE9-0C49-ACBE-BBA3DE9B3EDB}" type="slidenum">
              <a:rPr lang="nb-NO" smtClean="0"/>
              <a:t>‹#›</a:t>
            </a:fld>
            <a:endParaRPr lang="nb-NO" dirty="0"/>
          </a:p>
        </p:txBody>
      </p:sp>
      <p:sp>
        <p:nvSpPr>
          <p:cNvPr id="8" name="Title 1">
            <a:extLst>
              <a:ext uri="{FF2B5EF4-FFF2-40B4-BE49-F238E27FC236}">
                <a16:creationId xmlns:a16="http://schemas.microsoft.com/office/drawing/2014/main" id="{ABA87CF2-28A9-6843-A082-5B76C1183413}"/>
              </a:ext>
            </a:extLst>
          </p:cNvPr>
          <p:cNvSpPr>
            <a:spLocks noGrp="1"/>
          </p:cNvSpPr>
          <p:nvPr>
            <p:ph type="title" hasCustomPrompt="1"/>
          </p:nvPr>
        </p:nvSpPr>
        <p:spPr>
          <a:xfrm>
            <a:off x="630000" y="629998"/>
            <a:ext cx="10931993" cy="1046218"/>
          </a:xfrm>
        </p:spPr>
        <p:txBody>
          <a:bodyPr tIns="0"/>
          <a:lstStyle/>
          <a:p>
            <a:r>
              <a:rPr lang="nb-NO" noProof="0" dirty="0" err="1"/>
              <a:t>Click</a:t>
            </a:r>
            <a:r>
              <a:rPr lang="nb-NO" noProof="0" dirty="0"/>
              <a:t> to </a:t>
            </a:r>
            <a:r>
              <a:rPr lang="nb-NO" noProof="0" dirty="0" err="1"/>
              <a:t>edit</a:t>
            </a:r>
            <a:r>
              <a:rPr lang="nb-NO" noProof="0" dirty="0"/>
              <a:t> Master </a:t>
            </a:r>
            <a:r>
              <a:rPr lang="nb-NO" noProof="0" dirty="0" err="1"/>
              <a:t>title</a:t>
            </a:r>
            <a:r>
              <a:rPr lang="nb-NO" noProof="0" dirty="0"/>
              <a:t> style</a:t>
            </a:r>
          </a:p>
        </p:txBody>
      </p:sp>
      <p:sp>
        <p:nvSpPr>
          <p:cNvPr id="10" name="Picture Placeholder 15">
            <a:extLst>
              <a:ext uri="{FF2B5EF4-FFF2-40B4-BE49-F238E27FC236}">
                <a16:creationId xmlns:a16="http://schemas.microsoft.com/office/drawing/2014/main" id="{4379BC18-6194-614B-8738-C6A3F3464FAA}"/>
              </a:ext>
            </a:extLst>
          </p:cNvPr>
          <p:cNvSpPr>
            <a:spLocks noGrp="1"/>
          </p:cNvSpPr>
          <p:nvPr>
            <p:ph type="pic" sz="quarter" idx="14"/>
          </p:nvPr>
        </p:nvSpPr>
        <p:spPr>
          <a:xfrm>
            <a:off x="6172198" y="1946217"/>
            <a:ext cx="5389796" cy="3593197"/>
          </a:xfrm>
          <a:noFill/>
        </p:spPr>
        <p:txBody>
          <a:bodyPr/>
          <a:lstStyle/>
          <a:p>
            <a:r>
              <a:rPr lang="nb-NO"/>
              <a:t>Klikk på ikonet for å legge til et bilde</a:t>
            </a:r>
            <a:endParaRPr lang="nb-NO" dirty="0"/>
          </a:p>
        </p:txBody>
      </p:sp>
      <p:sp>
        <p:nvSpPr>
          <p:cNvPr id="11" name="Picture Placeholder 15">
            <a:extLst>
              <a:ext uri="{FF2B5EF4-FFF2-40B4-BE49-F238E27FC236}">
                <a16:creationId xmlns:a16="http://schemas.microsoft.com/office/drawing/2014/main" id="{AB0810A0-C7AE-3C44-AB39-FFE1824F6A09}"/>
              </a:ext>
            </a:extLst>
          </p:cNvPr>
          <p:cNvSpPr>
            <a:spLocks noGrp="1"/>
          </p:cNvSpPr>
          <p:nvPr>
            <p:ph type="pic" sz="quarter" idx="15"/>
          </p:nvPr>
        </p:nvSpPr>
        <p:spPr>
          <a:xfrm>
            <a:off x="630001" y="1946217"/>
            <a:ext cx="5389799" cy="3593199"/>
          </a:xfrm>
          <a:noFill/>
        </p:spPr>
        <p:txBody>
          <a:bodyPr/>
          <a:lstStyle/>
          <a:p>
            <a:r>
              <a:rPr lang="nb-NO"/>
              <a:t>Klikk på ikonet for å legge til et bilde</a:t>
            </a:r>
            <a:endParaRPr lang="nb-NO" dirty="0"/>
          </a:p>
        </p:txBody>
      </p:sp>
      <p:pic>
        <p:nvPicPr>
          <p:cNvPr id="12" name="Picture 11">
            <a:extLst>
              <a:ext uri="{FF2B5EF4-FFF2-40B4-BE49-F238E27FC236}">
                <a16:creationId xmlns:a16="http://schemas.microsoft.com/office/drawing/2014/main" id="{2B7CE294-3D16-E844-A249-4D5867AB91A7}"/>
              </a:ext>
            </a:extLst>
          </p:cNvPr>
          <p:cNvPicPr>
            <a:picLocks noChangeAspect="1"/>
          </p:cNvPicPr>
          <p:nvPr userDrawn="1"/>
        </p:nvPicPr>
        <p:blipFill>
          <a:blip r:embed="rId2"/>
          <a:stretch>
            <a:fillRect/>
          </a:stretch>
        </p:blipFill>
        <p:spPr>
          <a:xfrm>
            <a:off x="270001" y="6228000"/>
            <a:ext cx="360000" cy="360000"/>
          </a:xfrm>
          <a:prstGeom prst="rect">
            <a:avLst/>
          </a:prstGeom>
        </p:spPr>
      </p:pic>
      <p:sp>
        <p:nvSpPr>
          <p:cNvPr id="13" name="Plassholder for tekst 2">
            <a:extLst>
              <a:ext uri="{FF2B5EF4-FFF2-40B4-BE49-F238E27FC236}">
                <a16:creationId xmlns:a16="http://schemas.microsoft.com/office/drawing/2014/main" id="{ECE1907D-1C8D-4110-843E-E67995CAAEEA}"/>
              </a:ext>
            </a:extLst>
          </p:cNvPr>
          <p:cNvSpPr>
            <a:spLocks noGrp="1"/>
          </p:cNvSpPr>
          <p:nvPr>
            <p:ph type="body" sz="quarter" idx="17"/>
          </p:nvPr>
        </p:nvSpPr>
        <p:spPr>
          <a:xfrm>
            <a:off x="630003" y="5774356"/>
            <a:ext cx="5389796" cy="424732"/>
          </a:xfrm>
        </p:spPr>
        <p:txBody>
          <a:bodyPr/>
          <a:lstStyle>
            <a:lvl1pPr marL="0" indent="0">
              <a:buNone/>
              <a:defRPr/>
            </a:lvl1pPr>
          </a:lstStyle>
          <a:p>
            <a:pPr lvl="0"/>
            <a:r>
              <a:rPr lang="nb-NO"/>
              <a:t>Klikk for å redigere tekststiler i malen</a:t>
            </a:r>
          </a:p>
        </p:txBody>
      </p:sp>
      <p:sp>
        <p:nvSpPr>
          <p:cNvPr id="15" name="Plassholder for tekst 2">
            <a:extLst>
              <a:ext uri="{FF2B5EF4-FFF2-40B4-BE49-F238E27FC236}">
                <a16:creationId xmlns:a16="http://schemas.microsoft.com/office/drawing/2014/main" id="{9B151D52-A748-4376-BD9B-DEE3FB4FC6BC}"/>
              </a:ext>
            </a:extLst>
          </p:cNvPr>
          <p:cNvSpPr>
            <a:spLocks noGrp="1"/>
          </p:cNvSpPr>
          <p:nvPr>
            <p:ph type="body" sz="quarter" idx="18"/>
          </p:nvPr>
        </p:nvSpPr>
        <p:spPr>
          <a:xfrm>
            <a:off x="6172200" y="5774356"/>
            <a:ext cx="5389796" cy="424732"/>
          </a:xfrm>
        </p:spPr>
        <p:txBody>
          <a:bodyPr/>
          <a:lstStyle>
            <a:lvl1pPr marL="0" indent="0">
              <a:buNone/>
              <a:defRPr/>
            </a:lvl1pPr>
          </a:lstStyle>
          <a:p>
            <a:pPr lvl="0"/>
            <a:r>
              <a:rPr lang="nb-NO"/>
              <a:t>Klikk for å redigere tekststiler i malen</a:t>
            </a:r>
          </a:p>
        </p:txBody>
      </p:sp>
    </p:spTree>
    <p:extLst>
      <p:ext uri="{BB962C8B-B14F-4D97-AF65-F5344CB8AC3E}">
        <p14:creationId xmlns:p14="http://schemas.microsoft.com/office/powerpoint/2010/main" val="45923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re bilder">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13EDF1A5-97CB-4A47-971D-3712EF8E3085}"/>
              </a:ext>
            </a:extLst>
          </p:cNvPr>
          <p:cNvSpPr>
            <a:spLocks noGrp="1"/>
          </p:cNvSpPr>
          <p:nvPr>
            <p:ph type="dt" sz="half" idx="10"/>
          </p:nvPr>
        </p:nvSpPr>
        <p:spPr/>
        <p:txBody>
          <a:bodyPr/>
          <a:lstStyle/>
          <a:p>
            <a:fld id="{C33FAB1E-9CDD-B047-95EF-1C28D50BDB6A}" type="datetimeFigureOut">
              <a:rPr lang="nb-NO" smtClean="0"/>
              <a:t>11.08.2023</a:t>
            </a:fld>
            <a:endParaRPr lang="nb-NO" dirty="0"/>
          </a:p>
        </p:txBody>
      </p:sp>
      <p:sp>
        <p:nvSpPr>
          <p:cNvPr id="6" name="Footer Placeholder 5">
            <a:extLst>
              <a:ext uri="{FF2B5EF4-FFF2-40B4-BE49-F238E27FC236}">
                <a16:creationId xmlns:a16="http://schemas.microsoft.com/office/drawing/2014/main" id="{0BE528E0-8174-4B49-A8C3-144F654E935C}"/>
              </a:ext>
            </a:extLst>
          </p:cNvPr>
          <p:cNvSpPr>
            <a:spLocks noGrp="1"/>
          </p:cNvSpPr>
          <p:nvPr>
            <p:ph type="ftr" sz="quarter" idx="11"/>
          </p:nvPr>
        </p:nvSpPr>
        <p:spPr/>
        <p:txBody>
          <a:bodyPr/>
          <a:lstStyle/>
          <a:p>
            <a:endParaRPr lang="nb-NO" dirty="0"/>
          </a:p>
        </p:txBody>
      </p:sp>
      <p:sp>
        <p:nvSpPr>
          <p:cNvPr id="7" name="Slide Number Placeholder 6">
            <a:extLst>
              <a:ext uri="{FF2B5EF4-FFF2-40B4-BE49-F238E27FC236}">
                <a16:creationId xmlns:a16="http://schemas.microsoft.com/office/drawing/2014/main" id="{B6694223-863D-EB48-BAA0-C93A68D4E143}"/>
              </a:ext>
            </a:extLst>
          </p:cNvPr>
          <p:cNvSpPr>
            <a:spLocks noGrp="1"/>
          </p:cNvSpPr>
          <p:nvPr>
            <p:ph type="sldNum" sz="quarter" idx="12"/>
          </p:nvPr>
        </p:nvSpPr>
        <p:spPr/>
        <p:txBody>
          <a:bodyPr/>
          <a:lstStyle/>
          <a:p>
            <a:fld id="{14EA98E1-6AE9-0C49-ACBE-BBA3DE9B3EDB}" type="slidenum">
              <a:rPr lang="nb-NO" smtClean="0"/>
              <a:t>‹#›</a:t>
            </a:fld>
            <a:endParaRPr lang="nb-NO" dirty="0"/>
          </a:p>
        </p:txBody>
      </p:sp>
      <p:sp>
        <p:nvSpPr>
          <p:cNvPr id="8" name="Title 1">
            <a:extLst>
              <a:ext uri="{FF2B5EF4-FFF2-40B4-BE49-F238E27FC236}">
                <a16:creationId xmlns:a16="http://schemas.microsoft.com/office/drawing/2014/main" id="{ABA87CF2-28A9-6843-A082-5B76C1183413}"/>
              </a:ext>
            </a:extLst>
          </p:cNvPr>
          <p:cNvSpPr>
            <a:spLocks noGrp="1"/>
          </p:cNvSpPr>
          <p:nvPr>
            <p:ph type="title" hasCustomPrompt="1"/>
          </p:nvPr>
        </p:nvSpPr>
        <p:spPr>
          <a:xfrm>
            <a:off x="630000" y="629998"/>
            <a:ext cx="10931993" cy="1046218"/>
          </a:xfrm>
        </p:spPr>
        <p:txBody>
          <a:bodyPr tIns="0"/>
          <a:lstStyle/>
          <a:p>
            <a:r>
              <a:rPr lang="nb-NO" noProof="0"/>
              <a:t>Click to edit Master title style</a:t>
            </a:r>
          </a:p>
        </p:txBody>
      </p:sp>
      <p:sp>
        <p:nvSpPr>
          <p:cNvPr id="11" name="Picture Placeholder 15">
            <a:extLst>
              <a:ext uri="{FF2B5EF4-FFF2-40B4-BE49-F238E27FC236}">
                <a16:creationId xmlns:a16="http://schemas.microsoft.com/office/drawing/2014/main" id="{AB0810A0-C7AE-3C44-AB39-FFE1824F6A09}"/>
              </a:ext>
            </a:extLst>
          </p:cNvPr>
          <p:cNvSpPr>
            <a:spLocks noGrp="1"/>
          </p:cNvSpPr>
          <p:nvPr>
            <p:ph type="pic" sz="quarter" idx="15"/>
          </p:nvPr>
        </p:nvSpPr>
        <p:spPr>
          <a:xfrm>
            <a:off x="630001" y="1946217"/>
            <a:ext cx="2519361" cy="2519361"/>
          </a:xfrm>
          <a:noFill/>
        </p:spPr>
        <p:txBody>
          <a:bodyPr/>
          <a:lstStyle/>
          <a:p>
            <a:r>
              <a:rPr lang="nb-NO"/>
              <a:t>Klikk på ikonet for å legge til et bilde</a:t>
            </a:r>
            <a:endParaRPr lang="nb-NO" dirty="0"/>
          </a:p>
        </p:txBody>
      </p:sp>
      <p:pic>
        <p:nvPicPr>
          <p:cNvPr id="12" name="Picture 11">
            <a:extLst>
              <a:ext uri="{FF2B5EF4-FFF2-40B4-BE49-F238E27FC236}">
                <a16:creationId xmlns:a16="http://schemas.microsoft.com/office/drawing/2014/main" id="{2B7CE294-3D16-E844-A249-4D5867AB91A7}"/>
              </a:ext>
            </a:extLst>
          </p:cNvPr>
          <p:cNvPicPr>
            <a:picLocks noChangeAspect="1"/>
          </p:cNvPicPr>
          <p:nvPr userDrawn="1"/>
        </p:nvPicPr>
        <p:blipFill>
          <a:blip r:embed="rId2"/>
          <a:stretch>
            <a:fillRect/>
          </a:stretch>
        </p:blipFill>
        <p:spPr>
          <a:xfrm>
            <a:off x="270001" y="6228000"/>
            <a:ext cx="360000" cy="360000"/>
          </a:xfrm>
          <a:prstGeom prst="rect">
            <a:avLst/>
          </a:prstGeom>
        </p:spPr>
      </p:pic>
      <p:sp>
        <p:nvSpPr>
          <p:cNvPr id="14" name="Picture Placeholder 15">
            <a:extLst>
              <a:ext uri="{FF2B5EF4-FFF2-40B4-BE49-F238E27FC236}">
                <a16:creationId xmlns:a16="http://schemas.microsoft.com/office/drawing/2014/main" id="{6D5FE0F3-F666-F440-B5F3-1584D3F2CF37}"/>
              </a:ext>
            </a:extLst>
          </p:cNvPr>
          <p:cNvSpPr>
            <a:spLocks noGrp="1"/>
          </p:cNvSpPr>
          <p:nvPr>
            <p:ph type="pic" sz="quarter" idx="17"/>
          </p:nvPr>
        </p:nvSpPr>
        <p:spPr>
          <a:xfrm>
            <a:off x="3434517" y="1946217"/>
            <a:ext cx="2519361" cy="2519361"/>
          </a:xfrm>
          <a:noFill/>
        </p:spPr>
        <p:txBody>
          <a:bodyPr/>
          <a:lstStyle/>
          <a:p>
            <a:r>
              <a:rPr lang="nb-NO"/>
              <a:t>Klikk på ikonet for å legge til et bilde</a:t>
            </a:r>
            <a:endParaRPr lang="nb-NO" dirty="0"/>
          </a:p>
        </p:txBody>
      </p:sp>
      <p:sp>
        <p:nvSpPr>
          <p:cNvPr id="16" name="Picture Placeholder 15">
            <a:extLst>
              <a:ext uri="{FF2B5EF4-FFF2-40B4-BE49-F238E27FC236}">
                <a16:creationId xmlns:a16="http://schemas.microsoft.com/office/drawing/2014/main" id="{4CD40FD1-4B3B-0143-93AA-0FC487990D9D}"/>
              </a:ext>
            </a:extLst>
          </p:cNvPr>
          <p:cNvSpPr>
            <a:spLocks noGrp="1"/>
          </p:cNvSpPr>
          <p:nvPr>
            <p:ph type="pic" sz="quarter" idx="19"/>
          </p:nvPr>
        </p:nvSpPr>
        <p:spPr>
          <a:xfrm>
            <a:off x="6239033" y="1946217"/>
            <a:ext cx="2519361" cy="2519361"/>
          </a:xfrm>
          <a:noFill/>
        </p:spPr>
        <p:txBody>
          <a:bodyPr/>
          <a:lstStyle/>
          <a:p>
            <a:r>
              <a:rPr lang="nb-NO"/>
              <a:t>Klikk på ikonet for å legge til et bilde</a:t>
            </a:r>
            <a:endParaRPr lang="nb-NO" dirty="0"/>
          </a:p>
        </p:txBody>
      </p:sp>
      <p:sp>
        <p:nvSpPr>
          <p:cNvPr id="18" name="Picture Placeholder 15">
            <a:extLst>
              <a:ext uri="{FF2B5EF4-FFF2-40B4-BE49-F238E27FC236}">
                <a16:creationId xmlns:a16="http://schemas.microsoft.com/office/drawing/2014/main" id="{94BFC50B-75B7-294D-A278-D87DE1104910}"/>
              </a:ext>
            </a:extLst>
          </p:cNvPr>
          <p:cNvSpPr>
            <a:spLocks noGrp="1"/>
          </p:cNvSpPr>
          <p:nvPr>
            <p:ph type="pic" sz="quarter" idx="21"/>
          </p:nvPr>
        </p:nvSpPr>
        <p:spPr>
          <a:xfrm>
            <a:off x="9043548" y="1946217"/>
            <a:ext cx="2519361" cy="2519361"/>
          </a:xfrm>
          <a:noFill/>
        </p:spPr>
        <p:txBody>
          <a:bodyPr/>
          <a:lstStyle/>
          <a:p>
            <a:r>
              <a:rPr lang="nb-NO"/>
              <a:t>Klikk på ikonet for å legge til et bilde</a:t>
            </a:r>
            <a:endParaRPr lang="nb-NO" dirty="0"/>
          </a:p>
        </p:txBody>
      </p:sp>
      <p:sp>
        <p:nvSpPr>
          <p:cNvPr id="25" name="Plassholder for tekst 2">
            <a:extLst>
              <a:ext uri="{FF2B5EF4-FFF2-40B4-BE49-F238E27FC236}">
                <a16:creationId xmlns:a16="http://schemas.microsoft.com/office/drawing/2014/main" id="{4082514F-DB60-403E-953B-7186219461C3}"/>
              </a:ext>
            </a:extLst>
          </p:cNvPr>
          <p:cNvSpPr>
            <a:spLocks noGrp="1"/>
          </p:cNvSpPr>
          <p:nvPr>
            <p:ph type="body" sz="quarter" idx="23"/>
          </p:nvPr>
        </p:nvSpPr>
        <p:spPr>
          <a:xfrm>
            <a:off x="630004" y="4680705"/>
            <a:ext cx="2519358" cy="1544788"/>
          </a:xfrm>
        </p:spPr>
        <p:txBody>
          <a:bodyPr/>
          <a:lstStyle>
            <a:lvl1pPr marL="0" indent="0">
              <a:buNone/>
              <a:defRPr/>
            </a:lvl1pPr>
          </a:lstStyle>
          <a:p>
            <a:pPr lvl="0"/>
            <a:r>
              <a:rPr lang="nb-NO"/>
              <a:t>Klikk for å redigere tekststiler i malen</a:t>
            </a:r>
          </a:p>
        </p:txBody>
      </p:sp>
      <p:sp>
        <p:nvSpPr>
          <p:cNvPr id="26" name="Plassholder for tekst 2">
            <a:extLst>
              <a:ext uri="{FF2B5EF4-FFF2-40B4-BE49-F238E27FC236}">
                <a16:creationId xmlns:a16="http://schemas.microsoft.com/office/drawing/2014/main" id="{D85D3D33-EA15-47B8-84C9-B75633F35080}"/>
              </a:ext>
            </a:extLst>
          </p:cNvPr>
          <p:cNvSpPr>
            <a:spLocks noGrp="1"/>
          </p:cNvSpPr>
          <p:nvPr>
            <p:ph type="body" sz="quarter" idx="24"/>
          </p:nvPr>
        </p:nvSpPr>
        <p:spPr>
          <a:xfrm>
            <a:off x="3434520" y="4680705"/>
            <a:ext cx="2519358" cy="1544788"/>
          </a:xfrm>
        </p:spPr>
        <p:txBody>
          <a:bodyPr/>
          <a:lstStyle>
            <a:lvl1pPr marL="0" indent="0">
              <a:buNone/>
              <a:defRPr/>
            </a:lvl1pPr>
          </a:lstStyle>
          <a:p>
            <a:pPr lvl="0"/>
            <a:r>
              <a:rPr lang="nb-NO"/>
              <a:t>Klikk for å redigere tekststiler i malen</a:t>
            </a:r>
          </a:p>
        </p:txBody>
      </p:sp>
      <p:sp>
        <p:nvSpPr>
          <p:cNvPr id="27" name="Plassholder for tekst 2">
            <a:extLst>
              <a:ext uri="{FF2B5EF4-FFF2-40B4-BE49-F238E27FC236}">
                <a16:creationId xmlns:a16="http://schemas.microsoft.com/office/drawing/2014/main" id="{038549F8-6638-4B3B-96C7-D8FE7A01C5F7}"/>
              </a:ext>
            </a:extLst>
          </p:cNvPr>
          <p:cNvSpPr>
            <a:spLocks noGrp="1"/>
          </p:cNvSpPr>
          <p:nvPr>
            <p:ph type="body" sz="quarter" idx="25"/>
          </p:nvPr>
        </p:nvSpPr>
        <p:spPr>
          <a:xfrm>
            <a:off x="6239036" y="4680705"/>
            <a:ext cx="2519358" cy="1544788"/>
          </a:xfrm>
        </p:spPr>
        <p:txBody>
          <a:bodyPr/>
          <a:lstStyle>
            <a:lvl1pPr marL="0" indent="0">
              <a:buNone/>
              <a:defRPr/>
            </a:lvl1pPr>
          </a:lstStyle>
          <a:p>
            <a:pPr lvl="0"/>
            <a:r>
              <a:rPr lang="nb-NO"/>
              <a:t>Klikk for å redigere tekststiler i malen</a:t>
            </a:r>
          </a:p>
        </p:txBody>
      </p:sp>
      <p:sp>
        <p:nvSpPr>
          <p:cNvPr id="28" name="Plassholder for tekst 2">
            <a:extLst>
              <a:ext uri="{FF2B5EF4-FFF2-40B4-BE49-F238E27FC236}">
                <a16:creationId xmlns:a16="http://schemas.microsoft.com/office/drawing/2014/main" id="{0E636FDF-F5DA-4D54-B231-999AC266BFEA}"/>
              </a:ext>
            </a:extLst>
          </p:cNvPr>
          <p:cNvSpPr>
            <a:spLocks noGrp="1"/>
          </p:cNvSpPr>
          <p:nvPr>
            <p:ph type="body" sz="quarter" idx="26"/>
          </p:nvPr>
        </p:nvSpPr>
        <p:spPr>
          <a:xfrm>
            <a:off x="9043551" y="4680705"/>
            <a:ext cx="2519358" cy="1544788"/>
          </a:xfrm>
        </p:spPr>
        <p:txBody>
          <a:bodyPr/>
          <a:lstStyle>
            <a:lvl1pPr marL="0" indent="0">
              <a:buNone/>
              <a:defRPr/>
            </a:lvl1pPr>
          </a:lstStyle>
          <a:p>
            <a:pPr lvl="0"/>
            <a:r>
              <a:rPr lang="nb-NO"/>
              <a:t>Klikk for å redigere tekststiler i malen</a:t>
            </a:r>
          </a:p>
        </p:txBody>
      </p:sp>
    </p:spTree>
    <p:extLst>
      <p:ext uri="{BB962C8B-B14F-4D97-AF65-F5344CB8AC3E}">
        <p14:creationId xmlns:p14="http://schemas.microsoft.com/office/powerpoint/2010/main" val="4053380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skjerm bil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6F10FF6-F814-604F-867A-47F9A2749239}"/>
              </a:ext>
            </a:extLst>
          </p:cNvPr>
          <p:cNvSpPr>
            <a:spLocks noGrp="1"/>
          </p:cNvSpPr>
          <p:nvPr>
            <p:ph type="dt" sz="half" idx="10"/>
          </p:nvPr>
        </p:nvSpPr>
        <p:spPr/>
        <p:txBody>
          <a:bodyPr/>
          <a:lstStyle/>
          <a:p>
            <a:fld id="{C33FAB1E-9CDD-B047-95EF-1C28D50BDB6A}" type="datetimeFigureOut">
              <a:rPr lang="nb-NO" smtClean="0"/>
              <a:t>11.08.2023</a:t>
            </a:fld>
            <a:endParaRPr lang="nb-NO" dirty="0"/>
          </a:p>
        </p:txBody>
      </p:sp>
      <p:sp>
        <p:nvSpPr>
          <p:cNvPr id="4" name="Footer Placeholder 3">
            <a:extLst>
              <a:ext uri="{FF2B5EF4-FFF2-40B4-BE49-F238E27FC236}">
                <a16:creationId xmlns:a16="http://schemas.microsoft.com/office/drawing/2014/main" id="{E6CA1332-28B3-9543-B042-F83589069B51}"/>
              </a:ext>
            </a:extLst>
          </p:cNvPr>
          <p:cNvSpPr>
            <a:spLocks noGrp="1"/>
          </p:cNvSpPr>
          <p:nvPr>
            <p:ph type="ftr" sz="quarter" idx="11"/>
          </p:nvPr>
        </p:nvSpPr>
        <p:spPr/>
        <p:txBody>
          <a:bodyPr/>
          <a:lstStyle/>
          <a:p>
            <a:endParaRPr lang="nb-NO" dirty="0"/>
          </a:p>
        </p:txBody>
      </p:sp>
      <p:sp>
        <p:nvSpPr>
          <p:cNvPr id="5" name="Slide Number Placeholder 4">
            <a:extLst>
              <a:ext uri="{FF2B5EF4-FFF2-40B4-BE49-F238E27FC236}">
                <a16:creationId xmlns:a16="http://schemas.microsoft.com/office/drawing/2014/main" id="{B02CE51F-E6C1-2046-8D9D-ACF4CB92D629}"/>
              </a:ext>
            </a:extLst>
          </p:cNvPr>
          <p:cNvSpPr>
            <a:spLocks noGrp="1"/>
          </p:cNvSpPr>
          <p:nvPr>
            <p:ph type="sldNum" sz="quarter" idx="12"/>
          </p:nvPr>
        </p:nvSpPr>
        <p:spPr/>
        <p:txBody>
          <a:bodyPr/>
          <a:lstStyle/>
          <a:p>
            <a:fld id="{14EA98E1-6AE9-0C49-ACBE-BBA3DE9B3EDB}" type="slidenum">
              <a:rPr lang="nb-NO" smtClean="0"/>
              <a:t>‹#›</a:t>
            </a:fld>
            <a:endParaRPr lang="nb-NO" dirty="0"/>
          </a:p>
        </p:txBody>
      </p:sp>
      <p:sp>
        <p:nvSpPr>
          <p:cNvPr id="6" name="Picture Placeholder 7">
            <a:extLst>
              <a:ext uri="{FF2B5EF4-FFF2-40B4-BE49-F238E27FC236}">
                <a16:creationId xmlns:a16="http://schemas.microsoft.com/office/drawing/2014/main" id="{1AD6B5E3-EB0A-254A-BC3E-A18A8555EAC4}"/>
              </a:ext>
            </a:extLst>
          </p:cNvPr>
          <p:cNvSpPr>
            <a:spLocks noGrp="1"/>
          </p:cNvSpPr>
          <p:nvPr>
            <p:ph type="pic" sz="quarter" idx="13"/>
          </p:nvPr>
        </p:nvSpPr>
        <p:spPr>
          <a:xfrm>
            <a:off x="0" y="0"/>
            <a:ext cx="12192000" cy="6858000"/>
          </a:xfrm>
          <a:noFill/>
        </p:spPr>
        <p:txBody>
          <a:bodyPr/>
          <a:lstStyle/>
          <a:p>
            <a:r>
              <a:rPr lang="nb-NO"/>
              <a:t>Klikk på ikonet for å legge til et bilde</a:t>
            </a:r>
            <a:endParaRPr lang="nb-NO" dirty="0"/>
          </a:p>
        </p:txBody>
      </p:sp>
      <p:sp>
        <p:nvSpPr>
          <p:cNvPr id="2" name="Plassholder for tekst 1">
            <a:extLst>
              <a:ext uri="{FF2B5EF4-FFF2-40B4-BE49-F238E27FC236}">
                <a16:creationId xmlns:a16="http://schemas.microsoft.com/office/drawing/2014/main" id="{5CA0EC93-26C8-4762-8A65-5FA834FE38C5}"/>
              </a:ext>
            </a:extLst>
          </p:cNvPr>
          <p:cNvSpPr>
            <a:spLocks noGrp="1"/>
          </p:cNvSpPr>
          <p:nvPr>
            <p:ph type="body" sz="quarter" idx="14" hasCustomPrompt="1"/>
          </p:nvPr>
        </p:nvSpPr>
        <p:spPr>
          <a:xfrm>
            <a:off x="270001" y="6228000"/>
            <a:ext cx="360000" cy="360000"/>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1698757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n overskrif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68A0DBC-1750-704C-A399-FACEA38F708C}"/>
              </a:ext>
            </a:extLst>
          </p:cNvPr>
          <p:cNvSpPr>
            <a:spLocks noGrp="1"/>
          </p:cNvSpPr>
          <p:nvPr>
            <p:ph type="dt" sz="half" idx="10"/>
          </p:nvPr>
        </p:nvSpPr>
        <p:spPr/>
        <p:txBody>
          <a:bodyPr/>
          <a:lstStyle/>
          <a:p>
            <a:fld id="{C33FAB1E-9CDD-B047-95EF-1C28D50BDB6A}" type="datetimeFigureOut">
              <a:rPr lang="nb-NO" smtClean="0"/>
              <a:t>11.08.2023</a:t>
            </a:fld>
            <a:endParaRPr lang="nb-NO" dirty="0"/>
          </a:p>
        </p:txBody>
      </p:sp>
      <p:sp>
        <p:nvSpPr>
          <p:cNvPr id="4" name="Footer Placeholder 3">
            <a:extLst>
              <a:ext uri="{FF2B5EF4-FFF2-40B4-BE49-F238E27FC236}">
                <a16:creationId xmlns:a16="http://schemas.microsoft.com/office/drawing/2014/main" id="{DE59134F-D530-6243-8F3D-A8E739E704EB}"/>
              </a:ext>
            </a:extLst>
          </p:cNvPr>
          <p:cNvSpPr>
            <a:spLocks noGrp="1"/>
          </p:cNvSpPr>
          <p:nvPr>
            <p:ph type="ftr" sz="quarter" idx="11"/>
          </p:nvPr>
        </p:nvSpPr>
        <p:spPr/>
        <p:txBody>
          <a:bodyPr/>
          <a:lstStyle/>
          <a:p>
            <a:endParaRPr lang="nb-NO" dirty="0"/>
          </a:p>
        </p:txBody>
      </p:sp>
      <p:sp>
        <p:nvSpPr>
          <p:cNvPr id="5" name="Slide Number Placeholder 4">
            <a:extLst>
              <a:ext uri="{FF2B5EF4-FFF2-40B4-BE49-F238E27FC236}">
                <a16:creationId xmlns:a16="http://schemas.microsoft.com/office/drawing/2014/main" id="{0529459A-B5CB-8449-9CC3-BB28CC7598AB}"/>
              </a:ext>
            </a:extLst>
          </p:cNvPr>
          <p:cNvSpPr>
            <a:spLocks noGrp="1"/>
          </p:cNvSpPr>
          <p:nvPr>
            <p:ph type="sldNum" sz="quarter" idx="12"/>
          </p:nvPr>
        </p:nvSpPr>
        <p:spPr/>
        <p:txBody>
          <a:bodyPr/>
          <a:lstStyle/>
          <a:p>
            <a:fld id="{14EA98E1-6AE9-0C49-ACBE-BBA3DE9B3EDB}" type="slidenum">
              <a:rPr lang="nb-NO" smtClean="0"/>
              <a:t>‹#›</a:t>
            </a:fld>
            <a:endParaRPr lang="nb-NO" dirty="0"/>
          </a:p>
        </p:txBody>
      </p:sp>
      <p:sp>
        <p:nvSpPr>
          <p:cNvPr id="6" name="Title 1">
            <a:extLst>
              <a:ext uri="{FF2B5EF4-FFF2-40B4-BE49-F238E27FC236}">
                <a16:creationId xmlns:a16="http://schemas.microsoft.com/office/drawing/2014/main" id="{BFAFFB41-3C3B-0D47-B4DD-FC1BC79195F6}"/>
              </a:ext>
            </a:extLst>
          </p:cNvPr>
          <p:cNvSpPr>
            <a:spLocks noGrp="1"/>
          </p:cNvSpPr>
          <p:nvPr>
            <p:ph type="title" hasCustomPrompt="1"/>
          </p:nvPr>
        </p:nvSpPr>
        <p:spPr>
          <a:xfrm>
            <a:off x="630001" y="629998"/>
            <a:ext cx="10931996" cy="1046218"/>
          </a:xfrm>
        </p:spPr>
        <p:txBody>
          <a:bodyPr/>
          <a:lstStyle/>
          <a:p>
            <a:r>
              <a:rPr lang="nb-NO" noProof="0"/>
              <a:t>Click to edit Master title style</a:t>
            </a:r>
          </a:p>
        </p:txBody>
      </p:sp>
      <p:pic>
        <p:nvPicPr>
          <p:cNvPr id="8" name="Picture 7">
            <a:extLst>
              <a:ext uri="{FF2B5EF4-FFF2-40B4-BE49-F238E27FC236}">
                <a16:creationId xmlns:a16="http://schemas.microsoft.com/office/drawing/2014/main" id="{175951D8-835D-6F41-A781-E79936DACE3F}"/>
              </a:ext>
            </a:extLst>
          </p:cNvPr>
          <p:cNvPicPr>
            <a:picLocks noChangeAspect="1"/>
          </p:cNvPicPr>
          <p:nvPr userDrawn="1"/>
        </p:nvPicPr>
        <p:blipFill>
          <a:blip r:embed="rId2"/>
          <a:stretch>
            <a:fillRect/>
          </a:stretch>
        </p:blipFill>
        <p:spPr>
          <a:xfrm>
            <a:off x="270001" y="6228000"/>
            <a:ext cx="360000" cy="360000"/>
          </a:xfrm>
          <a:prstGeom prst="rect">
            <a:avLst/>
          </a:prstGeom>
        </p:spPr>
      </p:pic>
    </p:spTree>
    <p:extLst>
      <p:ext uri="{BB962C8B-B14F-4D97-AF65-F5344CB8AC3E}">
        <p14:creationId xmlns:p14="http://schemas.microsoft.com/office/powerpoint/2010/main" val="3577663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bok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92D5DB-11C4-B747-A15F-9B6856E07AD1}"/>
              </a:ext>
            </a:extLst>
          </p:cNvPr>
          <p:cNvSpPr>
            <a:spLocks noGrp="1"/>
          </p:cNvSpPr>
          <p:nvPr>
            <p:ph sz="half" idx="1" hasCustomPrompt="1"/>
          </p:nvPr>
        </p:nvSpPr>
        <p:spPr>
          <a:xfrm>
            <a:off x="630000" y="1946217"/>
            <a:ext cx="6499195" cy="4279276"/>
          </a:xfrm>
        </p:spPr>
        <p:txBody>
          <a:bodyPr/>
          <a:lstStyle/>
          <a:p>
            <a:pPr lvl="0"/>
            <a:r>
              <a:rPr lang="nb-NO" noProof="0"/>
              <a:t>Edit Master text styles</a:t>
            </a:r>
          </a:p>
          <a:p>
            <a:pPr lvl="1"/>
            <a:r>
              <a:rPr lang="nb-NO" noProof="0"/>
              <a:t>Second level</a:t>
            </a:r>
          </a:p>
          <a:p>
            <a:pPr lvl="2"/>
            <a:r>
              <a:rPr lang="nb-NO" noProof="0"/>
              <a:t>Third level</a:t>
            </a:r>
          </a:p>
          <a:p>
            <a:pPr lvl="3"/>
            <a:r>
              <a:rPr lang="nb-NO" noProof="0"/>
              <a:t>Fourth level</a:t>
            </a:r>
          </a:p>
          <a:p>
            <a:pPr lvl="4"/>
            <a:r>
              <a:rPr lang="nb-NO" noProof="0"/>
              <a:t>Fifth level</a:t>
            </a:r>
          </a:p>
        </p:txBody>
      </p:sp>
      <p:sp>
        <p:nvSpPr>
          <p:cNvPr id="5" name="Date Placeholder 4">
            <a:extLst>
              <a:ext uri="{FF2B5EF4-FFF2-40B4-BE49-F238E27FC236}">
                <a16:creationId xmlns:a16="http://schemas.microsoft.com/office/drawing/2014/main" id="{13EDF1A5-97CB-4A47-971D-3712EF8E3085}"/>
              </a:ext>
            </a:extLst>
          </p:cNvPr>
          <p:cNvSpPr>
            <a:spLocks noGrp="1"/>
          </p:cNvSpPr>
          <p:nvPr>
            <p:ph type="dt" sz="half" idx="10"/>
          </p:nvPr>
        </p:nvSpPr>
        <p:spPr/>
        <p:txBody>
          <a:bodyPr/>
          <a:lstStyle/>
          <a:p>
            <a:fld id="{C33FAB1E-9CDD-B047-95EF-1C28D50BDB6A}" type="datetimeFigureOut">
              <a:rPr lang="nb-NO" noProof="0" smtClean="0"/>
              <a:t>11.08.2023</a:t>
            </a:fld>
            <a:endParaRPr lang="nb-NO" noProof="0"/>
          </a:p>
        </p:txBody>
      </p:sp>
      <p:sp>
        <p:nvSpPr>
          <p:cNvPr id="6" name="Footer Placeholder 5">
            <a:extLst>
              <a:ext uri="{FF2B5EF4-FFF2-40B4-BE49-F238E27FC236}">
                <a16:creationId xmlns:a16="http://schemas.microsoft.com/office/drawing/2014/main" id="{0BE528E0-8174-4B49-A8C3-144F654E935C}"/>
              </a:ext>
            </a:extLst>
          </p:cNvPr>
          <p:cNvSpPr>
            <a:spLocks noGrp="1"/>
          </p:cNvSpPr>
          <p:nvPr>
            <p:ph type="ftr" sz="quarter" idx="11"/>
          </p:nvPr>
        </p:nvSpPr>
        <p:spPr/>
        <p:txBody>
          <a:bodyPr/>
          <a:lstStyle/>
          <a:p>
            <a:endParaRPr lang="nb-NO" noProof="0"/>
          </a:p>
        </p:txBody>
      </p:sp>
      <p:sp>
        <p:nvSpPr>
          <p:cNvPr id="7" name="Slide Number Placeholder 6">
            <a:extLst>
              <a:ext uri="{FF2B5EF4-FFF2-40B4-BE49-F238E27FC236}">
                <a16:creationId xmlns:a16="http://schemas.microsoft.com/office/drawing/2014/main" id="{B6694223-863D-EB48-BAA0-C93A68D4E143}"/>
              </a:ext>
            </a:extLst>
          </p:cNvPr>
          <p:cNvSpPr>
            <a:spLocks noGrp="1"/>
          </p:cNvSpPr>
          <p:nvPr>
            <p:ph type="sldNum" sz="quarter" idx="12"/>
          </p:nvPr>
        </p:nvSpPr>
        <p:spPr/>
        <p:txBody>
          <a:bodyPr/>
          <a:lstStyle/>
          <a:p>
            <a:fld id="{14EA98E1-6AE9-0C49-ACBE-BBA3DE9B3EDB}" type="slidenum">
              <a:rPr lang="nb-NO" noProof="0" smtClean="0"/>
              <a:t>‹#›</a:t>
            </a:fld>
            <a:endParaRPr lang="nb-NO" noProof="0"/>
          </a:p>
        </p:txBody>
      </p:sp>
      <p:sp>
        <p:nvSpPr>
          <p:cNvPr id="8" name="Title 1">
            <a:extLst>
              <a:ext uri="{FF2B5EF4-FFF2-40B4-BE49-F238E27FC236}">
                <a16:creationId xmlns:a16="http://schemas.microsoft.com/office/drawing/2014/main" id="{ABA87CF2-28A9-6843-A082-5B76C1183413}"/>
              </a:ext>
            </a:extLst>
          </p:cNvPr>
          <p:cNvSpPr>
            <a:spLocks noGrp="1"/>
          </p:cNvSpPr>
          <p:nvPr>
            <p:ph type="title"/>
          </p:nvPr>
        </p:nvSpPr>
        <p:spPr>
          <a:xfrm>
            <a:off x="630000" y="629998"/>
            <a:ext cx="10931995" cy="1046218"/>
          </a:xfrm>
        </p:spPr>
        <p:txBody>
          <a:bodyPr/>
          <a:lstStyle/>
          <a:p>
            <a:r>
              <a:rPr lang="nb-NO" noProof="0"/>
              <a:t>Klikk for å redigere tittelstil</a:t>
            </a:r>
          </a:p>
        </p:txBody>
      </p:sp>
      <p:pic>
        <p:nvPicPr>
          <p:cNvPr id="9" name="Picture 8">
            <a:extLst>
              <a:ext uri="{FF2B5EF4-FFF2-40B4-BE49-F238E27FC236}">
                <a16:creationId xmlns:a16="http://schemas.microsoft.com/office/drawing/2014/main" id="{09CD96B1-B3BA-1643-9BCD-6A6FB98BEAD3}"/>
              </a:ext>
            </a:extLst>
          </p:cNvPr>
          <p:cNvPicPr>
            <a:picLocks noChangeAspect="1"/>
          </p:cNvPicPr>
          <p:nvPr userDrawn="1"/>
        </p:nvPicPr>
        <p:blipFill>
          <a:blip r:embed="rId2"/>
          <a:stretch>
            <a:fillRect/>
          </a:stretch>
        </p:blipFill>
        <p:spPr>
          <a:xfrm>
            <a:off x="270001" y="6228000"/>
            <a:ext cx="360000" cy="360000"/>
          </a:xfrm>
          <a:prstGeom prst="rect">
            <a:avLst/>
          </a:prstGeom>
        </p:spPr>
      </p:pic>
      <p:sp>
        <p:nvSpPr>
          <p:cNvPr id="14" name="Plassholder for tekst 2">
            <a:extLst>
              <a:ext uri="{FF2B5EF4-FFF2-40B4-BE49-F238E27FC236}">
                <a16:creationId xmlns:a16="http://schemas.microsoft.com/office/drawing/2014/main" id="{F53029AD-0F82-4676-981B-4DEB7A420D9A}"/>
              </a:ext>
            </a:extLst>
          </p:cNvPr>
          <p:cNvSpPr>
            <a:spLocks noGrp="1"/>
          </p:cNvSpPr>
          <p:nvPr>
            <p:ph type="body" sz="quarter" idx="26"/>
          </p:nvPr>
        </p:nvSpPr>
        <p:spPr>
          <a:xfrm>
            <a:off x="7281597" y="1946217"/>
            <a:ext cx="4280400" cy="4279276"/>
          </a:xfrm>
          <a:solidFill>
            <a:srgbClr val="CBE5D8"/>
          </a:solidFill>
        </p:spPr>
        <p:txBody>
          <a:bodyPr anchor="ctr"/>
          <a:lstStyle>
            <a:lvl1pPr marL="0" indent="0" algn="ctr">
              <a:buNone/>
              <a:defRPr/>
            </a:lvl1pPr>
          </a:lstStyle>
          <a:p>
            <a:pPr lvl="0"/>
            <a:r>
              <a:rPr lang="nb-NO" noProof="0"/>
              <a:t>Klikk for å redigere tekststiler i malen</a:t>
            </a:r>
          </a:p>
        </p:txBody>
      </p:sp>
    </p:spTree>
    <p:extLst>
      <p:ext uri="{BB962C8B-B14F-4D97-AF65-F5344CB8AC3E}">
        <p14:creationId xmlns:p14="http://schemas.microsoft.com/office/powerpoint/2010/main" val="37847729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A41EF0-4EC4-4040-A9CD-9EABABEEE12B}"/>
              </a:ext>
            </a:extLst>
          </p:cNvPr>
          <p:cNvSpPr>
            <a:spLocks noGrp="1"/>
          </p:cNvSpPr>
          <p:nvPr>
            <p:ph type="dt" sz="half" idx="10"/>
          </p:nvPr>
        </p:nvSpPr>
        <p:spPr/>
        <p:txBody>
          <a:bodyPr/>
          <a:lstStyle/>
          <a:p>
            <a:fld id="{C33FAB1E-9CDD-B047-95EF-1C28D50BDB6A}" type="datetimeFigureOut">
              <a:rPr lang="nb-NO" smtClean="0"/>
              <a:t>11.08.2023</a:t>
            </a:fld>
            <a:endParaRPr lang="nb-NO" dirty="0"/>
          </a:p>
        </p:txBody>
      </p:sp>
      <p:sp>
        <p:nvSpPr>
          <p:cNvPr id="3" name="Footer Placeholder 2">
            <a:extLst>
              <a:ext uri="{FF2B5EF4-FFF2-40B4-BE49-F238E27FC236}">
                <a16:creationId xmlns:a16="http://schemas.microsoft.com/office/drawing/2014/main" id="{51D3D282-F4DF-D148-9BBB-B8897029A714}"/>
              </a:ext>
            </a:extLst>
          </p:cNvPr>
          <p:cNvSpPr>
            <a:spLocks noGrp="1"/>
          </p:cNvSpPr>
          <p:nvPr>
            <p:ph type="ftr" sz="quarter" idx="11"/>
          </p:nvPr>
        </p:nvSpPr>
        <p:spPr/>
        <p:txBody>
          <a:bodyPr/>
          <a:lstStyle/>
          <a:p>
            <a:endParaRPr lang="nb-NO" dirty="0"/>
          </a:p>
        </p:txBody>
      </p:sp>
      <p:sp>
        <p:nvSpPr>
          <p:cNvPr id="4" name="Slide Number Placeholder 3">
            <a:extLst>
              <a:ext uri="{FF2B5EF4-FFF2-40B4-BE49-F238E27FC236}">
                <a16:creationId xmlns:a16="http://schemas.microsoft.com/office/drawing/2014/main" id="{17FAF409-E1A6-5144-8015-2DCE87DD2CE0}"/>
              </a:ext>
            </a:extLst>
          </p:cNvPr>
          <p:cNvSpPr>
            <a:spLocks noGrp="1"/>
          </p:cNvSpPr>
          <p:nvPr>
            <p:ph type="sldNum" sz="quarter" idx="12"/>
          </p:nvPr>
        </p:nvSpPr>
        <p:spPr/>
        <p:txBody>
          <a:bodyPr/>
          <a:lstStyle/>
          <a:p>
            <a:fld id="{14EA98E1-6AE9-0C49-ACBE-BBA3DE9B3EDB}" type="slidenum">
              <a:rPr lang="nb-NO" smtClean="0"/>
              <a:t>‹#›</a:t>
            </a:fld>
            <a:endParaRPr lang="nb-NO" dirty="0"/>
          </a:p>
        </p:txBody>
      </p:sp>
    </p:spTree>
    <p:extLst>
      <p:ext uri="{BB962C8B-B14F-4D97-AF65-F5344CB8AC3E}">
        <p14:creationId xmlns:p14="http://schemas.microsoft.com/office/powerpoint/2010/main" val="4025247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ogo vide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A41EF0-4EC4-4040-A9CD-9EABABEEE12B}"/>
              </a:ext>
            </a:extLst>
          </p:cNvPr>
          <p:cNvSpPr>
            <a:spLocks noGrp="1"/>
          </p:cNvSpPr>
          <p:nvPr>
            <p:ph type="dt" sz="half" idx="10"/>
          </p:nvPr>
        </p:nvSpPr>
        <p:spPr/>
        <p:txBody>
          <a:bodyPr/>
          <a:lstStyle/>
          <a:p>
            <a:fld id="{C33FAB1E-9CDD-B047-95EF-1C28D50BDB6A}" type="datetimeFigureOut">
              <a:rPr lang="nb-NO" smtClean="0"/>
              <a:t>11.08.2023</a:t>
            </a:fld>
            <a:endParaRPr lang="nb-NO" dirty="0"/>
          </a:p>
        </p:txBody>
      </p:sp>
      <p:sp>
        <p:nvSpPr>
          <p:cNvPr id="3" name="Footer Placeholder 2">
            <a:extLst>
              <a:ext uri="{FF2B5EF4-FFF2-40B4-BE49-F238E27FC236}">
                <a16:creationId xmlns:a16="http://schemas.microsoft.com/office/drawing/2014/main" id="{51D3D282-F4DF-D148-9BBB-B8897029A714}"/>
              </a:ext>
            </a:extLst>
          </p:cNvPr>
          <p:cNvSpPr>
            <a:spLocks noGrp="1"/>
          </p:cNvSpPr>
          <p:nvPr>
            <p:ph type="ftr" sz="quarter" idx="11"/>
          </p:nvPr>
        </p:nvSpPr>
        <p:spPr/>
        <p:txBody>
          <a:bodyPr/>
          <a:lstStyle/>
          <a:p>
            <a:endParaRPr lang="nb-NO" dirty="0"/>
          </a:p>
        </p:txBody>
      </p:sp>
      <p:sp>
        <p:nvSpPr>
          <p:cNvPr id="4" name="Slide Number Placeholder 3">
            <a:extLst>
              <a:ext uri="{FF2B5EF4-FFF2-40B4-BE49-F238E27FC236}">
                <a16:creationId xmlns:a16="http://schemas.microsoft.com/office/drawing/2014/main" id="{17FAF409-E1A6-5144-8015-2DCE87DD2CE0}"/>
              </a:ext>
            </a:extLst>
          </p:cNvPr>
          <p:cNvSpPr>
            <a:spLocks noGrp="1"/>
          </p:cNvSpPr>
          <p:nvPr>
            <p:ph type="sldNum" sz="quarter" idx="12"/>
          </p:nvPr>
        </p:nvSpPr>
        <p:spPr/>
        <p:txBody>
          <a:bodyPr/>
          <a:lstStyle/>
          <a:p>
            <a:fld id="{14EA98E1-6AE9-0C49-ACBE-BBA3DE9B3EDB}" type="slidenum">
              <a:rPr lang="nb-NO" smtClean="0"/>
              <a:t>‹#›</a:t>
            </a:fld>
            <a:endParaRPr lang="nb-NO" dirty="0"/>
          </a:p>
        </p:txBody>
      </p:sp>
      <p:pic>
        <p:nvPicPr>
          <p:cNvPr id="5" name="1920x1080_25fps_4sek_Utdanningsdirektoratet">
            <a:hlinkClick r:id="" action="ppaction://media"/>
            <a:extLst>
              <a:ext uri="{FF2B5EF4-FFF2-40B4-BE49-F238E27FC236}">
                <a16:creationId xmlns:a16="http://schemas.microsoft.com/office/drawing/2014/main" id="{C12BDF3C-959E-954F-9E58-E7E9FA0CA5BB}"/>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6350" y="1588"/>
            <a:ext cx="12192000" cy="6858000"/>
          </a:xfrm>
          <a:prstGeom prst="rect">
            <a:avLst/>
          </a:prstGeom>
        </p:spPr>
      </p:pic>
    </p:spTree>
    <p:extLst>
      <p:ext uri="{BB962C8B-B14F-4D97-AF65-F5344CB8AC3E}">
        <p14:creationId xmlns:p14="http://schemas.microsoft.com/office/powerpoint/2010/main" val="102553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telside">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281422D-69BC-C94F-AB47-1B09F177C132}"/>
              </a:ext>
            </a:extLst>
          </p:cNvPr>
          <p:cNvPicPr>
            <a:picLocks noChangeAspect="1"/>
          </p:cNvPicPr>
          <p:nvPr userDrawn="1"/>
        </p:nvPicPr>
        <p:blipFill>
          <a:blip r:embed="rId2">
            <a:duotone>
              <a:prstClr val="black"/>
              <a:schemeClr val="accent1">
                <a:tint val="45000"/>
                <a:satMod val="400000"/>
              </a:schemeClr>
            </a:duotone>
            <a:alphaModFix amt="85000"/>
          </a:blip>
          <a:stretch>
            <a:fillRect/>
          </a:stretch>
        </p:blipFill>
        <p:spPr>
          <a:xfrm>
            <a:off x="0" y="0"/>
            <a:ext cx="12192000" cy="6858000"/>
          </a:xfrm>
          <a:prstGeom prst="rect">
            <a:avLst/>
          </a:prstGeom>
        </p:spPr>
      </p:pic>
      <p:pic>
        <p:nvPicPr>
          <p:cNvPr id="18" name="Picture 17">
            <a:extLst>
              <a:ext uri="{FF2B5EF4-FFF2-40B4-BE49-F238E27FC236}">
                <a16:creationId xmlns:a16="http://schemas.microsoft.com/office/drawing/2014/main" id="{00C32082-D2E8-EB43-94B8-79A3EF052DD7}"/>
              </a:ext>
            </a:extLst>
          </p:cNvPr>
          <p:cNvPicPr>
            <a:picLocks noChangeAspect="1"/>
          </p:cNvPicPr>
          <p:nvPr userDrawn="1"/>
        </p:nvPicPr>
        <p:blipFill>
          <a:blip r:embed="rId3">
            <a:alphaModFix amt="6000"/>
          </a:blip>
          <a:stretch>
            <a:fillRect/>
          </a:stretch>
        </p:blipFill>
        <p:spPr>
          <a:xfrm>
            <a:off x="0" y="1512000"/>
            <a:ext cx="6040980" cy="5346000"/>
          </a:xfrm>
          <a:prstGeom prst="rect">
            <a:avLst/>
          </a:prstGeom>
        </p:spPr>
      </p:pic>
      <p:sp>
        <p:nvSpPr>
          <p:cNvPr id="9" name="Rectangle 8">
            <a:extLst>
              <a:ext uri="{FF2B5EF4-FFF2-40B4-BE49-F238E27FC236}">
                <a16:creationId xmlns:a16="http://schemas.microsoft.com/office/drawing/2014/main" id="{4BBE942B-538C-714F-A597-DBDDA7C8DDD4}"/>
              </a:ext>
            </a:extLst>
          </p:cNvPr>
          <p:cNvSpPr/>
          <p:nvPr userDrawn="1"/>
        </p:nvSpPr>
        <p:spPr>
          <a:xfrm>
            <a:off x="0" y="0"/>
            <a:ext cx="12192000" cy="151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p>
        </p:txBody>
      </p:sp>
      <p:sp>
        <p:nvSpPr>
          <p:cNvPr id="2" name="Title 1">
            <a:extLst>
              <a:ext uri="{FF2B5EF4-FFF2-40B4-BE49-F238E27FC236}">
                <a16:creationId xmlns:a16="http://schemas.microsoft.com/office/drawing/2014/main" id="{D1E78EF3-F032-924A-9CFA-CD39DDF3B5C4}"/>
              </a:ext>
            </a:extLst>
          </p:cNvPr>
          <p:cNvSpPr>
            <a:spLocks noGrp="1"/>
          </p:cNvSpPr>
          <p:nvPr>
            <p:ph type="ctrTitle"/>
          </p:nvPr>
        </p:nvSpPr>
        <p:spPr>
          <a:xfrm>
            <a:off x="669235" y="1999701"/>
            <a:ext cx="10853530" cy="1828193"/>
          </a:xfrm>
        </p:spPr>
        <p:txBody>
          <a:bodyPr lIns="0" tIns="0" rIns="0" bIns="0" anchor="b" anchorCtr="0">
            <a:noAutofit/>
          </a:bodyPr>
          <a:lstStyle>
            <a:lvl1pPr algn="l">
              <a:defRPr sz="4400">
                <a:solidFill>
                  <a:schemeClr val="tx1">
                    <a:lumMod val="85000"/>
                    <a:lumOff val="15000"/>
                  </a:schemeClr>
                </a:solidFill>
              </a:defRPr>
            </a:lvl1pPr>
          </a:lstStyle>
          <a:p>
            <a:r>
              <a:rPr lang="nb-NO" noProof="0"/>
              <a:t>Klikk for å redigere tittelstil</a:t>
            </a:r>
          </a:p>
        </p:txBody>
      </p:sp>
      <p:sp>
        <p:nvSpPr>
          <p:cNvPr id="3" name="Subtitle 2">
            <a:extLst>
              <a:ext uri="{FF2B5EF4-FFF2-40B4-BE49-F238E27FC236}">
                <a16:creationId xmlns:a16="http://schemas.microsoft.com/office/drawing/2014/main" id="{CC8EDCFE-7CFC-2D46-B60F-9C3B09C1B037}"/>
              </a:ext>
            </a:extLst>
          </p:cNvPr>
          <p:cNvSpPr>
            <a:spLocks noGrp="1"/>
          </p:cNvSpPr>
          <p:nvPr>
            <p:ph type="subTitle" idx="1"/>
          </p:nvPr>
        </p:nvSpPr>
        <p:spPr>
          <a:xfrm>
            <a:off x="669235" y="4373190"/>
            <a:ext cx="10853530" cy="1253677"/>
          </a:xfrm>
        </p:spPr>
        <p:txBody>
          <a:bodyPr lIns="0" tIns="0" rIns="0" bIns="0">
            <a:noAutofit/>
          </a:bodyPr>
          <a:lstStyle>
            <a:lvl1pPr marL="0" indent="0" algn="l">
              <a:buNone/>
              <a:defRPr sz="2400" i="1">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sp>
        <p:nvSpPr>
          <p:cNvPr id="4" name="Date Placeholder 3">
            <a:extLst>
              <a:ext uri="{FF2B5EF4-FFF2-40B4-BE49-F238E27FC236}">
                <a16:creationId xmlns:a16="http://schemas.microsoft.com/office/drawing/2014/main" id="{353D01DC-A53F-2B4F-ADE7-92303661DD3C}"/>
              </a:ext>
            </a:extLst>
          </p:cNvPr>
          <p:cNvSpPr>
            <a:spLocks noGrp="1"/>
          </p:cNvSpPr>
          <p:nvPr>
            <p:ph type="dt" sz="half" idx="10"/>
          </p:nvPr>
        </p:nvSpPr>
        <p:spPr>
          <a:xfrm>
            <a:off x="450574" y="6460435"/>
            <a:ext cx="1424609" cy="261040"/>
          </a:xfrm>
        </p:spPr>
        <p:txBody>
          <a:bodyPr/>
          <a:lstStyle/>
          <a:p>
            <a:fld id="{C33FAB1E-9CDD-B047-95EF-1C28D50BDB6A}" type="datetimeFigureOut">
              <a:rPr lang="nb-NO" noProof="0" smtClean="0"/>
              <a:t>11.08.2023</a:t>
            </a:fld>
            <a:endParaRPr lang="nb-NO" noProof="0"/>
          </a:p>
        </p:txBody>
      </p:sp>
      <p:sp>
        <p:nvSpPr>
          <p:cNvPr id="5" name="Footer Placeholder 4">
            <a:extLst>
              <a:ext uri="{FF2B5EF4-FFF2-40B4-BE49-F238E27FC236}">
                <a16:creationId xmlns:a16="http://schemas.microsoft.com/office/drawing/2014/main" id="{FB32DF2E-EF35-5A45-AFDF-BED2EDF911C6}"/>
              </a:ext>
            </a:extLst>
          </p:cNvPr>
          <p:cNvSpPr>
            <a:spLocks noGrp="1"/>
          </p:cNvSpPr>
          <p:nvPr>
            <p:ph type="ftr" sz="quarter" idx="11"/>
          </p:nvPr>
        </p:nvSpPr>
        <p:spPr/>
        <p:txBody>
          <a:bodyPr/>
          <a:lstStyle/>
          <a:p>
            <a:endParaRPr lang="nb-NO" noProof="0"/>
          </a:p>
        </p:txBody>
      </p:sp>
      <p:sp>
        <p:nvSpPr>
          <p:cNvPr id="6" name="Slide Number Placeholder 5">
            <a:extLst>
              <a:ext uri="{FF2B5EF4-FFF2-40B4-BE49-F238E27FC236}">
                <a16:creationId xmlns:a16="http://schemas.microsoft.com/office/drawing/2014/main" id="{8E44C153-B3AC-5343-9CFA-DA594C8329F3}"/>
              </a:ext>
            </a:extLst>
          </p:cNvPr>
          <p:cNvSpPr>
            <a:spLocks noGrp="1"/>
          </p:cNvSpPr>
          <p:nvPr>
            <p:ph type="sldNum" sz="quarter" idx="12"/>
          </p:nvPr>
        </p:nvSpPr>
        <p:spPr/>
        <p:txBody>
          <a:bodyPr/>
          <a:lstStyle/>
          <a:p>
            <a:fld id="{14EA98E1-6AE9-0C49-ACBE-BBA3DE9B3EDB}" type="slidenum">
              <a:rPr lang="nb-NO" noProof="0" smtClean="0"/>
              <a:t>‹#›</a:t>
            </a:fld>
            <a:endParaRPr lang="nb-NO" noProof="0"/>
          </a:p>
        </p:txBody>
      </p:sp>
      <p:sp>
        <p:nvSpPr>
          <p:cNvPr id="7" name="Rectangle 6">
            <a:extLst>
              <a:ext uri="{FF2B5EF4-FFF2-40B4-BE49-F238E27FC236}">
                <a16:creationId xmlns:a16="http://schemas.microsoft.com/office/drawing/2014/main" id="{28CC5A64-CA75-A74A-B104-9DA0FFC2BE06}"/>
              </a:ext>
            </a:extLst>
          </p:cNvPr>
          <p:cNvSpPr/>
          <p:nvPr userDrawn="1"/>
        </p:nvSpPr>
        <p:spPr>
          <a:xfrm flipV="1">
            <a:off x="669235" y="4038633"/>
            <a:ext cx="1592580" cy="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p>
        </p:txBody>
      </p:sp>
      <p:pic>
        <p:nvPicPr>
          <p:cNvPr id="8" name="Picture 7">
            <a:extLst>
              <a:ext uri="{FF2B5EF4-FFF2-40B4-BE49-F238E27FC236}">
                <a16:creationId xmlns:a16="http://schemas.microsoft.com/office/drawing/2014/main" id="{F440EDF2-3ECE-4241-BF67-ACE9A06FF97A}"/>
              </a:ext>
            </a:extLst>
          </p:cNvPr>
          <p:cNvPicPr>
            <a:picLocks noChangeAspect="1"/>
          </p:cNvPicPr>
          <p:nvPr userDrawn="1"/>
        </p:nvPicPr>
        <p:blipFill>
          <a:blip r:embed="rId4"/>
          <a:stretch>
            <a:fillRect/>
          </a:stretch>
        </p:blipFill>
        <p:spPr>
          <a:xfrm>
            <a:off x="669236" y="487701"/>
            <a:ext cx="2251153" cy="648000"/>
          </a:xfrm>
          <a:prstGeom prst="rect">
            <a:avLst/>
          </a:prstGeom>
        </p:spPr>
      </p:pic>
    </p:spTree>
    <p:extLst>
      <p:ext uri="{BB962C8B-B14F-4D97-AF65-F5344CB8AC3E}">
        <p14:creationId xmlns:p14="http://schemas.microsoft.com/office/powerpoint/2010/main" val="1677198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edragsholder">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FCA0587-901A-5B46-A77B-830694D86408}"/>
              </a:ext>
            </a:extLst>
          </p:cNvPr>
          <p:cNvPicPr>
            <a:picLocks noChangeAspect="1"/>
          </p:cNvPicPr>
          <p:nvPr userDrawn="1"/>
        </p:nvPicPr>
        <p:blipFill>
          <a:blip r:embed="rId2">
            <a:duotone>
              <a:prstClr val="black"/>
              <a:schemeClr val="accent3">
                <a:tint val="45000"/>
                <a:satMod val="400000"/>
              </a:schemeClr>
            </a:duotone>
            <a:alphaModFix amt="45000"/>
          </a:blip>
          <a:stretch>
            <a:fillRect/>
          </a:stretch>
        </p:blipFill>
        <p:spPr>
          <a:xfrm>
            <a:off x="0" y="0"/>
            <a:ext cx="12192000" cy="6858000"/>
          </a:xfrm>
          <a:prstGeom prst="rect">
            <a:avLst/>
          </a:prstGeom>
        </p:spPr>
      </p:pic>
      <p:pic>
        <p:nvPicPr>
          <p:cNvPr id="16" name="Picture 15">
            <a:extLst>
              <a:ext uri="{FF2B5EF4-FFF2-40B4-BE49-F238E27FC236}">
                <a16:creationId xmlns:a16="http://schemas.microsoft.com/office/drawing/2014/main" id="{5060D117-1FF4-0043-9BD9-FB39041D3FB2}"/>
              </a:ext>
            </a:extLst>
          </p:cNvPr>
          <p:cNvPicPr>
            <a:picLocks noChangeAspect="1"/>
          </p:cNvPicPr>
          <p:nvPr userDrawn="1"/>
        </p:nvPicPr>
        <p:blipFill>
          <a:blip r:embed="rId3">
            <a:alphaModFix amt="5000"/>
          </a:blip>
          <a:stretch>
            <a:fillRect/>
          </a:stretch>
        </p:blipFill>
        <p:spPr>
          <a:xfrm>
            <a:off x="0" y="1512000"/>
            <a:ext cx="6040980" cy="5346000"/>
          </a:xfrm>
          <a:prstGeom prst="rect">
            <a:avLst/>
          </a:prstGeom>
        </p:spPr>
      </p:pic>
      <p:sp>
        <p:nvSpPr>
          <p:cNvPr id="9" name="Rectangle 8">
            <a:extLst>
              <a:ext uri="{FF2B5EF4-FFF2-40B4-BE49-F238E27FC236}">
                <a16:creationId xmlns:a16="http://schemas.microsoft.com/office/drawing/2014/main" id="{4BBE942B-538C-714F-A597-DBDDA7C8DDD4}"/>
              </a:ext>
            </a:extLst>
          </p:cNvPr>
          <p:cNvSpPr/>
          <p:nvPr userDrawn="1"/>
        </p:nvSpPr>
        <p:spPr>
          <a:xfrm>
            <a:off x="0" y="0"/>
            <a:ext cx="12192000" cy="151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p>
        </p:txBody>
      </p:sp>
      <p:sp>
        <p:nvSpPr>
          <p:cNvPr id="2" name="Title 1">
            <a:extLst>
              <a:ext uri="{FF2B5EF4-FFF2-40B4-BE49-F238E27FC236}">
                <a16:creationId xmlns:a16="http://schemas.microsoft.com/office/drawing/2014/main" id="{D1E78EF3-F032-924A-9CFA-CD39DDF3B5C4}"/>
              </a:ext>
            </a:extLst>
          </p:cNvPr>
          <p:cNvSpPr>
            <a:spLocks noGrp="1"/>
          </p:cNvSpPr>
          <p:nvPr>
            <p:ph type="ctrTitle"/>
          </p:nvPr>
        </p:nvSpPr>
        <p:spPr>
          <a:xfrm>
            <a:off x="669235" y="1999701"/>
            <a:ext cx="6889938" cy="1828193"/>
          </a:xfrm>
        </p:spPr>
        <p:txBody>
          <a:bodyPr lIns="0" tIns="0" rIns="0" bIns="0" anchor="b" anchorCtr="0">
            <a:noAutofit/>
          </a:bodyPr>
          <a:lstStyle>
            <a:lvl1pPr algn="l">
              <a:defRPr sz="4400">
                <a:solidFill>
                  <a:schemeClr val="tx1">
                    <a:lumMod val="85000"/>
                    <a:lumOff val="15000"/>
                  </a:schemeClr>
                </a:solidFill>
              </a:defRPr>
            </a:lvl1pPr>
          </a:lstStyle>
          <a:p>
            <a:r>
              <a:rPr lang="nb-NO" noProof="0"/>
              <a:t>Klikk for å redigere tittelstil</a:t>
            </a:r>
          </a:p>
        </p:txBody>
      </p:sp>
      <p:sp>
        <p:nvSpPr>
          <p:cNvPr id="3" name="Subtitle 2">
            <a:extLst>
              <a:ext uri="{FF2B5EF4-FFF2-40B4-BE49-F238E27FC236}">
                <a16:creationId xmlns:a16="http://schemas.microsoft.com/office/drawing/2014/main" id="{CC8EDCFE-7CFC-2D46-B60F-9C3B09C1B037}"/>
              </a:ext>
            </a:extLst>
          </p:cNvPr>
          <p:cNvSpPr>
            <a:spLocks noGrp="1"/>
          </p:cNvSpPr>
          <p:nvPr>
            <p:ph type="subTitle" idx="1"/>
          </p:nvPr>
        </p:nvSpPr>
        <p:spPr>
          <a:xfrm>
            <a:off x="669235" y="4373190"/>
            <a:ext cx="6889938" cy="1253677"/>
          </a:xfrm>
        </p:spPr>
        <p:txBody>
          <a:bodyPr lIns="0" tIns="0" rIns="0" bIns="0">
            <a:noAutofit/>
          </a:bodyPr>
          <a:lstStyle>
            <a:lvl1pPr marL="0" indent="0" algn="l">
              <a:buNone/>
              <a:defRPr sz="2400" i="1">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sp>
        <p:nvSpPr>
          <p:cNvPr id="4" name="Date Placeholder 3">
            <a:extLst>
              <a:ext uri="{FF2B5EF4-FFF2-40B4-BE49-F238E27FC236}">
                <a16:creationId xmlns:a16="http://schemas.microsoft.com/office/drawing/2014/main" id="{353D01DC-A53F-2B4F-ADE7-92303661DD3C}"/>
              </a:ext>
            </a:extLst>
          </p:cNvPr>
          <p:cNvSpPr>
            <a:spLocks noGrp="1"/>
          </p:cNvSpPr>
          <p:nvPr>
            <p:ph type="dt" sz="half" idx="10"/>
          </p:nvPr>
        </p:nvSpPr>
        <p:spPr>
          <a:xfrm>
            <a:off x="450574" y="6460435"/>
            <a:ext cx="1424609" cy="261040"/>
          </a:xfrm>
        </p:spPr>
        <p:txBody>
          <a:bodyPr/>
          <a:lstStyle/>
          <a:p>
            <a:fld id="{C33FAB1E-9CDD-B047-95EF-1C28D50BDB6A}" type="datetimeFigureOut">
              <a:rPr lang="nb-NO" noProof="0" smtClean="0"/>
              <a:t>11.08.2023</a:t>
            </a:fld>
            <a:endParaRPr lang="nb-NO" noProof="0"/>
          </a:p>
        </p:txBody>
      </p:sp>
      <p:sp>
        <p:nvSpPr>
          <p:cNvPr id="5" name="Footer Placeholder 4">
            <a:extLst>
              <a:ext uri="{FF2B5EF4-FFF2-40B4-BE49-F238E27FC236}">
                <a16:creationId xmlns:a16="http://schemas.microsoft.com/office/drawing/2014/main" id="{FB32DF2E-EF35-5A45-AFDF-BED2EDF911C6}"/>
              </a:ext>
            </a:extLst>
          </p:cNvPr>
          <p:cNvSpPr>
            <a:spLocks noGrp="1"/>
          </p:cNvSpPr>
          <p:nvPr>
            <p:ph type="ftr" sz="quarter" idx="11"/>
          </p:nvPr>
        </p:nvSpPr>
        <p:spPr/>
        <p:txBody>
          <a:bodyPr/>
          <a:lstStyle/>
          <a:p>
            <a:endParaRPr lang="nb-NO" noProof="0"/>
          </a:p>
        </p:txBody>
      </p:sp>
      <p:sp>
        <p:nvSpPr>
          <p:cNvPr id="6" name="Slide Number Placeholder 5">
            <a:extLst>
              <a:ext uri="{FF2B5EF4-FFF2-40B4-BE49-F238E27FC236}">
                <a16:creationId xmlns:a16="http://schemas.microsoft.com/office/drawing/2014/main" id="{8E44C153-B3AC-5343-9CFA-DA594C8329F3}"/>
              </a:ext>
            </a:extLst>
          </p:cNvPr>
          <p:cNvSpPr>
            <a:spLocks noGrp="1"/>
          </p:cNvSpPr>
          <p:nvPr>
            <p:ph type="sldNum" sz="quarter" idx="12"/>
          </p:nvPr>
        </p:nvSpPr>
        <p:spPr/>
        <p:txBody>
          <a:bodyPr/>
          <a:lstStyle/>
          <a:p>
            <a:fld id="{14EA98E1-6AE9-0C49-ACBE-BBA3DE9B3EDB}" type="slidenum">
              <a:rPr lang="nb-NO" noProof="0" smtClean="0"/>
              <a:t>‹#›</a:t>
            </a:fld>
            <a:endParaRPr lang="nb-NO" noProof="0"/>
          </a:p>
        </p:txBody>
      </p:sp>
      <p:sp>
        <p:nvSpPr>
          <p:cNvPr id="7" name="Rectangle 6">
            <a:extLst>
              <a:ext uri="{FF2B5EF4-FFF2-40B4-BE49-F238E27FC236}">
                <a16:creationId xmlns:a16="http://schemas.microsoft.com/office/drawing/2014/main" id="{28CC5A64-CA75-A74A-B104-9DA0FFC2BE06}"/>
              </a:ext>
            </a:extLst>
          </p:cNvPr>
          <p:cNvSpPr/>
          <p:nvPr userDrawn="1"/>
        </p:nvSpPr>
        <p:spPr>
          <a:xfrm flipV="1">
            <a:off x="669235" y="4038633"/>
            <a:ext cx="1592580" cy="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p>
        </p:txBody>
      </p:sp>
      <p:pic>
        <p:nvPicPr>
          <p:cNvPr id="8" name="Picture 7">
            <a:extLst>
              <a:ext uri="{FF2B5EF4-FFF2-40B4-BE49-F238E27FC236}">
                <a16:creationId xmlns:a16="http://schemas.microsoft.com/office/drawing/2014/main" id="{F440EDF2-3ECE-4241-BF67-ACE9A06FF97A}"/>
              </a:ext>
            </a:extLst>
          </p:cNvPr>
          <p:cNvPicPr>
            <a:picLocks noChangeAspect="1"/>
          </p:cNvPicPr>
          <p:nvPr userDrawn="1"/>
        </p:nvPicPr>
        <p:blipFill>
          <a:blip r:embed="rId4"/>
          <a:stretch>
            <a:fillRect/>
          </a:stretch>
        </p:blipFill>
        <p:spPr>
          <a:xfrm>
            <a:off x="669236" y="487701"/>
            <a:ext cx="2251153" cy="648000"/>
          </a:xfrm>
          <a:prstGeom prst="rect">
            <a:avLst/>
          </a:prstGeom>
        </p:spPr>
      </p:pic>
      <p:sp>
        <p:nvSpPr>
          <p:cNvPr id="13" name="Picture Placeholder 12">
            <a:extLst>
              <a:ext uri="{FF2B5EF4-FFF2-40B4-BE49-F238E27FC236}">
                <a16:creationId xmlns:a16="http://schemas.microsoft.com/office/drawing/2014/main" id="{64ED6BB8-5C8C-9246-ADDD-52CDA88EE12B}"/>
              </a:ext>
            </a:extLst>
          </p:cNvPr>
          <p:cNvSpPr>
            <a:spLocks noGrp="1"/>
          </p:cNvSpPr>
          <p:nvPr>
            <p:ph type="pic" sz="quarter" idx="13"/>
          </p:nvPr>
        </p:nvSpPr>
        <p:spPr>
          <a:xfrm>
            <a:off x="7559173" y="2530867"/>
            <a:ext cx="3096000" cy="3096000"/>
          </a:xfrm>
          <a:prstGeom prst="ellipse">
            <a:avLst/>
          </a:prstGeom>
          <a:noFill/>
        </p:spPr>
        <p:txBody>
          <a:bodyPr/>
          <a:lstStyle/>
          <a:p>
            <a:r>
              <a:rPr lang="nb-NO" noProof="0"/>
              <a:t>Klikk på ikonet for å legge til et bilde</a:t>
            </a:r>
          </a:p>
        </p:txBody>
      </p:sp>
    </p:spTree>
    <p:extLst>
      <p:ext uri="{BB962C8B-B14F-4D97-AF65-F5344CB8AC3E}">
        <p14:creationId xmlns:p14="http://schemas.microsoft.com/office/powerpoint/2010/main" val="2941078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Kapittelside">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2613F18-C17F-ED48-B727-798189096122}"/>
              </a:ext>
            </a:extLst>
          </p:cNvPr>
          <p:cNvPicPr>
            <a:picLocks noChangeAspect="1"/>
          </p:cNvPicPr>
          <p:nvPr userDrawn="1"/>
        </p:nvPicPr>
        <p:blipFill>
          <a:blip r:embed="rId2">
            <a:duotone>
              <a:prstClr val="black"/>
              <a:schemeClr val="accent4">
                <a:tint val="45000"/>
                <a:satMod val="400000"/>
              </a:schemeClr>
            </a:duotone>
            <a:alphaModFix amt="75000"/>
          </a:blip>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0D3BF2B6-BC18-334C-924F-A9BB7853017D}"/>
              </a:ext>
            </a:extLst>
          </p:cNvPr>
          <p:cNvPicPr>
            <a:picLocks noChangeAspect="1"/>
          </p:cNvPicPr>
          <p:nvPr userDrawn="1"/>
        </p:nvPicPr>
        <p:blipFill>
          <a:blip r:embed="rId3">
            <a:alphaModFix amt="6000"/>
          </a:blip>
          <a:stretch>
            <a:fillRect/>
          </a:stretch>
        </p:blipFill>
        <p:spPr>
          <a:xfrm>
            <a:off x="0" y="1512000"/>
            <a:ext cx="6040980" cy="5346000"/>
          </a:xfrm>
          <a:prstGeom prst="rect">
            <a:avLst/>
          </a:prstGeom>
        </p:spPr>
      </p:pic>
      <p:sp>
        <p:nvSpPr>
          <p:cNvPr id="9" name="Rectangle 8">
            <a:extLst>
              <a:ext uri="{FF2B5EF4-FFF2-40B4-BE49-F238E27FC236}">
                <a16:creationId xmlns:a16="http://schemas.microsoft.com/office/drawing/2014/main" id="{4BBE942B-538C-714F-A597-DBDDA7C8DDD4}"/>
              </a:ext>
            </a:extLst>
          </p:cNvPr>
          <p:cNvSpPr/>
          <p:nvPr userDrawn="1"/>
        </p:nvSpPr>
        <p:spPr>
          <a:xfrm>
            <a:off x="0" y="0"/>
            <a:ext cx="12192000" cy="151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p>
        </p:txBody>
      </p:sp>
      <p:sp>
        <p:nvSpPr>
          <p:cNvPr id="2" name="Title 1">
            <a:extLst>
              <a:ext uri="{FF2B5EF4-FFF2-40B4-BE49-F238E27FC236}">
                <a16:creationId xmlns:a16="http://schemas.microsoft.com/office/drawing/2014/main" id="{D1E78EF3-F032-924A-9CFA-CD39DDF3B5C4}"/>
              </a:ext>
            </a:extLst>
          </p:cNvPr>
          <p:cNvSpPr>
            <a:spLocks noGrp="1"/>
          </p:cNvSpPr>
          <p:nvPr>
            <p:ph type="ctrTitle"/>
          </p:nvPr>
        </p:nvSpPr>
        <p:spPr>
          <a:xfrm>
            <a:off x="669235" y="1999701"/>
            <a:ext cx="10853530" cy="1828193"/>
          </a:xfrm>
        </p:spPr>
        <p:txBody>
          <a:bodyPr lIns="0" tIns="0" rIns="0" bIns="0" anchor="b" anchorCtr="0">
            <a:noAutofit/>
          </a:bodyPr>
          <a:lstStyle>
            <a:lvl1pPr algn="l">
              <a:defRPr sz="4400">
                <a:solidFill>
                  <a:schemeClr val="tx1">
                    <a:lumMod val="85000"/>
                    <a:lumOff val="15000"/>
                  </a:schemeClr>
                </a:solidFill>
              </a:defRPr>
            </a:lvl1pPr>
          </a:lstStyle>
          <a:p>
            <a:r>
              <a:rPr lang="nb-NO" noProof="0"/>
              <a:t>Klikk for å redigere tittelstil</a:t>
            </a:r>
          </a:p>
        </p:txBody>
      </p:sp>
      <p:sp>
        <p:nvSpPr>
          <p:cNvPr id="3" name="Subtitle 2">
            <a:extLst>
              <a:ext uri="{FF2B5EF4-FFF2-40B4-BE49-F238E27FC236}">
                <a16:creationId xmlns:a16="http://schemas.microsoft.com/office/drawing/2014/main" id="{CC8EDCFE-7CFC-2D46-B60F-9C3B09C1B037}"/>
              </a:ext>
            </a:extLst>
          </p:cNvPr>
          <p:cNvSpPr>
            <a:spLocks noGrp="1"/>
          </p:cNvSpPr>
          <p:nvPr>
            <p:ph type="subTitle" idx="1"/>
          </p:nvPr>
        </p:nvSpPr>
        <p:spPr>
          <a:xfrm>
            <a:off x="669235" y="4373190"/>
            <a:ext cx="10853530" cy="1253677"/>
          </a:xfrm>
        </p:spPr>
        <p:txBody>
          <a:bodyPr lIns="0" tIns="0" rIns="0" bIns="0">
            <a:noAutofit/>
          </a:bodyPr>
          <a:lstStyle>
            <a:lvl1pPr marL="0" indent="0" algn="l">
              <a:buNone/>
              <a:defRPr sz="2400" i="1">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sp>
        <p:nvSpPr>
          <p:cNvPr id="4" name="Date Placeholder 3">
            <a:extLst>
              <a:ext uri="{FF2B5EF4-FFF2-40B4-BE49-F238E27FC236}">
                <a16:creationId xmlns:a16="http://schemas.microsoft.com/office/drawing/2014/main" id="{353D01DC-A53F-2B4F-ADE7-92303661DD3C}"/>
              </a:ext>
            </a:extLst>
          </p:cNvPr>
          <p:cNvSpPr>
            <a:spLocks noGrp="1"/>
          </p:cNvSpPr>
          <p:nvPr>
            <p:ph type="dt" sz="half" idx="10"/>
          </p:nvPr>
        </p:nvSpPr>
        <p:spPr>
          <a:xfrm>
            <a:off x="450574" y="6460435"/>
            <a:ext cx="1424609" cy="261040"/>
          </a:xfrm>
        </p:spPr>
        <p:txBody>
          <a:bodyPr/>
          <a:lstStyle/>
          <a:p>
            <a:fld id="{C33FAB1E-9CDD-B047-95EF-1C28D50BDB6A}" type="datetimeFigureOut">
              <a:rPr lang="nb-NO" noProof="0" smtClean="0"/>
              <a:t>11.08.2023</a:t>
            </a:fld>
            <a:endParaRPr lang="nb-NO" noProof="0"/>
          </a:p>
        </p:txBody>
      </p:sp>
      <p:sp>
        <p:nvSpPr>
          <p:cNvPr id="5" name="Footer Placeholder 4">
            <a:extLst>
              <a:ext uri="{FF2B5EF4-FFF2-40B4-BE49-F238E27FC236}">
                <a16:creationId xmlns:a16="http://schemas.microsoft.com/office/drawing/2014/main" id="{FB32DF2E-EF35-5A45-AFDF-BED2EDF911C6}"/>
              </a:ext>
            </a:extLst>
          </p:cNvPr>
          <p:cNvSpPr>
            <a:spLocks noGrp="1"/>
          </p:cNvSpPr>
          <p:nvPr>
            <p:ph type="ftr" sz="quarter" idx="11"/>
          </p:nvPr>
        </p:nvSpPr>
        <p:spPr/>
        <p:txBody>
          <a:bodyPr/>
          <a:lstStyle/>
          <a:p>
            <a:endParaRPr lang="nb-NO" noProof="0"/>
          </a:p>
        </p:txBody>
      </p:sp>
      <p:sp>
        <p:nvSpPr>
          <p:cNvPr id="6" name="Slide Number Placeholder 5">
            <a:extLst>
              <a:ext uri="{FF2B5EF4-FFF2-40B4-BE49-F238E27FC236}">
                <a16:creationId xmlns:a16="http://schemas.microsoft.com/office/drawing/2014/main" id="{8E44C153-B3AC-5343-9CFA-DA594C8329F3}"/>
              </a:ext>
            </a:extLst>
          </p:cNvPr>
          <p:cNvSpPr>
            <a:spLocks noGrp="1"/>
          </p:cNvSpPr>
          <p:nvPr>
            <p:ph type="sldNum" sz="quarter" idx="12"/>
          </p:nvPr>
        </p:nvSpPr>
        <p:spPr/>
        <p:txBody>
          <a:bodyPr/>
          <a:lstStyle/>
          <a:p>
            <a:fld id="{14EA98E1-6AE9-0C49-ACBE-BBA3DE9B3EDB}" type="slidenum">
              <a:rPr lang="nb-NO" noProof="0" smtClean="0"/>
              <a:t>‹#›</a:t>
            </a:fld>
            <a:endParaRPr lang="nb-NO" noProof="0"/>
          </a:p>
        </p:txBody>
      </p:sp>
      <p:sp>
        <p:nvSpPr>
          <p:cNvPr id="7" name="Rectangle 6">
            <a:extLst>
              <a:ext uri="{FF2B5EF4-FFF2-40B4-BE49-F238E27FC236}">
                <a16:creationId xmlns:a16="http://schemas.microsoft.com/office/drawing/2014/main" id="{28CC5A64-CA75-A74A-B104-9DA0FFC2BE06}"/>
              </a:ext>
            </a:extLst>
          </p:cNvPr>
          <p:cNvSpPr/>
          <p:nvPr userDrawn="1"/>
        </p:nvSpPr>
        <p:spPr>
          <a:xfrm flipV="1">
            <a:off x="669235" y="4038633"/>
            <a:ext cx="1592580" cy="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p>
        </p:txBody>
      </p:sp>
      <p:pic>
        <p:nvPicPr>
          <p:cNvPr id="8" name="Picture 7">
            <a:extLst>
              <a:ext uri="{FF2B5EF4-FFF2-40B4-BE49-F238E27FC236}">
                <a16:creationId xmlns:a16="http://schemas.microsoft.com/office/drawing/2014/main" id="{F440EDF2-3ECE-4241-BF67-ACE9A06FF97A}"/>
              </a:ext>
            </a:extLst>
          </p:cNvPr>
          <p:cNvPicPr>
            <a:picLocks noChangeAspect="1"/>
          </p:cNvPicPr>
          <p:nvPr userDrawn="1"/>
        </p:nvPicPr>
        <p:blipFill>
          <a:blip r:embed="rId4"/>
          <a:stretch>
            <a:fillRect/>
          </a:stretch>
        </p:blipFill>
        <p:spPr>
          <a:xfrm>
            <a:off x="669236" y="487701"/>
            <a:ext cx="2251153" cy="648000"/>
          </a:xfrm>
          <a:prstGeom prst="rect">
            <a:avLst/>
          </a:prstGeom>
        </p:spPr>
      </p:pic>
    </p:spTree>
    <p:extLst>
      <p:ext uri="{BB962C8B-B14F-4D97-AF65-F5344CB8AC3E}">
        <p14:creationId xmlns:p14="http://schemas.microsoft.com/office/powerpoint/2010/main" val="3289143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verskrift og inn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D29CE-5F75-1E47-AC81-42A001547659}"/>
              </a:ext>
            </a:extLst>
          </p:cNvPr>
          <p:cNvSpPr>
            <a:spLocks noGrp="1"/>
          </p:cNvSpPr>
          <p:nvPr>
            <p:ph type="title"/>
          </p:nvPr>
        </p:nvSpPr>
        <p:spPr>
          <a:xfrm>
            <a:off x="630002" y="629999"/>
            <a:ext cx="10931994" cy="1046217"/>
          </a:xfrm>
        </p:spPr>
        <p:txBody>
          <a:bodyPr>
            <a:noAutofit/>
          </a:bodyPr>
          <a:lstStyle/>
          <a:p>
            <a:r>
              <a:rPr lang="nb-NO" noProof="0"/>
              <a:t>Klikk for å redigere tittelstil</a:t>
            </a:r>
          </a:p>
        </p:txBody>
      </p:sp>
      <p:sp>
        <p:nvSpPr>
          <p:cNvPr id="3" name="Content Placeholder 2">
            <a:extLst>
              <a:ext uri="{FF2B5EF4-FFF2-40B4-BE49-F238E27FC236}">
                <a16:creationId xmlns:a16="http://schemas.microsoft.com/office/drawing/2014/main" id="{F06A035A-CB84-384E-AA43-0E201F5E47B8}"/>
              </a:ext>
            </a:extLst>
          </p:cNvPr>
          <p:cNvSpPr>
            <a:spLocks noGrp="1"/>
          </p:cNvSpPr>
          <p:nvPr>
            <p:ph idx="1" hasCustomPrompt="1"/>
          </p:nvPr>
        </p:nvSpPr>
        <p:spPr>
          <a:xfrm>
            <a:off x="630001" y="1946217"/>
            <a:ext cx="10931995" cy="4281783"/>
          </a:xfrm>
        </p:spPr>
        <p:txBody>
          <a:bodyPr/>
          <a:lstStyle/>
          <a:p>
            <a:pPr lvl="0"/>
            <a:r>
              <a:rPr lang="nb-NO" noProof="0"/>
              <a:t>Edit Master text styles</a:t>
            </a:r>
          </a:p>
          <a:p>
            <a:pPr lvl="1"/>
            <a:r>
              <a:rPr lang="nb-NO" noProof="0"/>
              <a:t>Second level</a:t>
            </a:r>
          </a:p>
          <a:p>
            <a:pPr lvl="2"/>
            <a:r>
              <a:rPr lang="nb-NO" noProof="0"/>
              <a:t>Third level</a:t>
            </a:r>
          </a:p>
          <a:p>
            <a:pPr lvl="3"/>
            <a:r>
              <a:rPr lang="nb-NO" noProof="0"/>
              <a:t>Fourth level</a:t>
            </a:r>
          </a:p>
          <a:p>
            <a:pPr lvl="4"/>
            <a:r>
              <a:rPr lang="nb-NO" noProof="0"/>
              <a:t>Fifth level</a:t>
            </a:r>
          </a:p>
        </p:txBody>
      </p:sp>
      <p:sp>
        <p:nvSpPr>
          <p:cNvPr id="4" name="Date Placeholder 3">
            <a:extLst>
              <a:ext uri="{FF2B5EF4-FFF2-40B4-BE49-F238E27FC236}">
                <a16:creationId xmlns:a16="http://schemas.microsoft.com/office/drawing/2014/main" id="{5B3BAF71-16CB-A04C-9EA7-A34A9723899A}"/>
              </a:ext>
            </a:extLst>
          </p:cNvPr>
          <p:cNvSpPr>
            <a:spLocks noGrp="1"/>
          </p:cNvSpPr>
          <p:nvPr>
            <p:ph type="dt" sz="half" idx="10"/>
          </p:nvPr>
        </p:nvSpPr>
        <p:spPr/>
        <p:txBody>
          <a:bodyPr/>
          <a:lstStyle/>
          <a:p>
            <a:fld id="{C33FAB1E-9CDD-B047-95EF-1C28D50BDB6A}" type="datetimeFigureOut">
              <a:rPr lang="nb-NO" noProof="0" smtClean="0"/>
              <a:t>11.08.2023</a:t>
            </a:fld>
            <a:endParaRPr lang="nb-NO" noProof="0"/>
          </a:p>
        </p:txBody>
      </p:sp>
      <p:sp>
        <p:nvSpPr>
          <p:cNvPr id="5" name="Footer Placeholder 4">
            <a:extLst>
              <a:ext uri="{FF2B5EF4-FFF2-40B4-BE49-F238E27FC236}">
                <a16:creationId xmlns:a16="http://schemas.microsoft.com/office/drawing/2014/main" id="{FA87D56C-02DA-0E46-B676-AC704A26A78D}"/>
              </a:ext>
            </a:extLst>
          </p:cNvPr>
          <p:cNvSpPr>
            <a:spLocks noGrp="1"/>
          </p:cNvSpPr>
          <p:nvPr>
            <p:ph type="ftr" sz="quarter" idx="11"/>
          </p:nvPr>
        </p:nvSpPr>
        <p:spPr/>
        <p:txBody>
          <a:bodyPr/>
          <a:lstStyle/>
          <a:p>
            <a:endParaRPr lang="nb-NO" noProof="0"/>
          </a:p>
        </p:txBody>
      </p:sp>
      <p:sp>
        <p:nvSpPr>
          <p:cNvPr id="6" name="Slide Number Placeholder 5">
            <a:extLst>
              <a:ext uri="{FF2B5EF4-FFF2-40B4-BE49-F238E27FC236}">
                <a16:creationId xmlns:a16="http://schemas.microsoft.com/office/drawing/2014/main" id="{B1693A4A-DB9C-A04B-B809-7EFA76B6D822}"/>
              </a:ext>
            </a:extLst>
          </p:cNvPr>
          <p:cNvSpPr>
            <a:spLocks noGrp="1"/>
          </p:cNvSpPr>
          <p:nvPr>
            <p:ph type="sldNum" sz="quarter" idx="12"/>
          </p:nvPr>
        </p:nvSpPr>
        <p:spPr/>
        <p:txBody>
          <a:bodyPr/>
          <a:lstStyle/>
          <a:p>
            <a:fld id="{14EA98E1-6AE9-0C49-ACBE-BBA3DE9B3EDB}" type="slidenum">
              <a:rPr lang="nb-NO" noProof="0" smtClean="0"/>
              <a:t>‹#›</a:t>
            </a:fld>
            <a:endParaRPr lang="nb-NO" noProof="0"/>
          </a:p>
        </p:txBody>
      </p:sp>
      <p:pic>
        <p:nvPicPr>
          <p:cNvPr id="11" name="Picture 10">
            <a:extLst>
              <a:ext uri="{FF2B5EF4-FFF2-40B4-BE49-F238E27FC236}">
                <a16:creationId xmlns:a16="http://schemas.microsoft.com/office/drawing/2014/main" id="{DC538962-A8FD-CE4D-A583-FB2972243F06}"/>
              </a:ext>
            </a:extLst>
          </p:cNvPr>
          <p:cNvPicPr>
            <a:picLocks noChangeAspect="1"/>
          </p:cNvPicPr>
          <p:nvPr userDrawn="1"/>
        </p:nvPicPr>
        <p:blipFill>
          <a:blip r:embed="rId2"/>
          <a:stretch>
            <a:fillRect/>
          </a:stretch>
        </p:blipFill>
        <p:spPr>
          <a:xfrm>
            <a:off x="270001" y="6228000"/>
            <a:ext cx="360000" cy="360000"/>
          </a:xfrm>
          <a:prstGeom prst="rect">
            <a:avLst/>
          </a:prstGeom>
        </p:spPr>
      </p:pic>
    </p:spTree>
    <p:extLst>
      <p:ext uri="{BB962C8B-B14F-4D97-AF65-F5344CB8AC3E}">
        <p14:creationId xmlns:p14="http://schemas.microsoft.com/office/powerpoint/2010/main" val="1862352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 innho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92D5DB-11C4-B747-A15F-9B6856E07AD1}"/>
              </a:ext>
            </a:extLst>
          </p:cNvPr>
          <p:cNvSpPr>
            <a:spLocks noGrp="1"/>
          </p:cNvSpPr>
          <p:nvPr>
            <p:ph sz="half" idx="1" hasCustomPrompt="1"/>
          </p:nvPr>
        </p:nvSpPr>
        <p:spPr>
          <a:xfrm>
            <a:off x="630001" y="1946217"/>
            <a:ext cx="5389799" cy="4279276"/>
          </a:xfrm>
        </p:spPr>
        <p:txBody>
          <a:bodyPr/>
          <a:lstStyle/>
          <a:p>
            <a:pPr lvl="0"/>
            <a:r>
              <a:rPr lang="nb-NO" noProof="0"/>
              <a:t>Edit Master text styles</a:t>
            </a:r>
          </a:p>
          <a:p>
            <a:pPr lvl="1"/>
            <a:r>
              <a:rPr lang="nb-NO" noProof="0"/>
              <a:t>Second level</a:t>
            </a:r>
          </a:p>
          <a:p>
            <a:pPr lvl="2"/>
            <a:r>
              <a:rPr lang="nb-NO" noProof="0"/>
              <a:t>Third level</a:t>
            </a:r>
          </a:p>
          <a:p>
            <a:pPr lvl="3"/>
            <a:r>
              <a:rPr lang="nb-NO" noProof="0"/>
              <a:t>Fourth level</a:t>
            </a:r>
          </a:p>
          <a:p>
            <a:pPr lvl="4"/>
            <a:r>
              <a:rPr lang="nb-NO" noProof="0"/>
              <a:t>Fifth level</a:t>
            </a:r>
          </a:p>
        </p:txBody>
      </p:sp>
      <p:sp>
        <p:nvSpPr>
          <p:cNvPr id="4" name="Content Placeholder 3">
            <a:extLst>
              <a:ext uri="{FF2B5EF4-FFF2-40B4-BE49-F238E27FC236}">
                <a16:creationId xmlns:a16="http://schemas.microsoft.com/office/drawing/2014/main" id="{A8E04EE7-D715-5A48-BEE7-A5F2BA3EC98E}"/>
              </a:ext>
            </a:extLst>
          </p:cNvPr>
          <p:cNvSpPr>
            <a:spLocks noGrp="1"/>
          </p:cNvSpPr>
          <p:nvPr>
            <p:ph sz="half" idx="2" hasCustomPrompt="1"/>
          </p:nvPr>
        </p:nvSpPr>
        <p:spPr>
          <a:xfrm>
            <a:off x="6172200" y="1946217"/>
            <a:ext cx="5389796" cy="4279276"/>
          </a:xfrm>
        </p:spPr>
        <p:txBody>
          <a:bodyPr/>
          <a:lstStyle/>
          <a:p>
            <a:pPr lvl="0"/>
            <a:r>
              <a:rPr lang="nb-NO" noProof="0"/>
              <a:t>Edit Master text styles</a:t>
            </a:r>
          </a:p>
          <a:p>
            <a:pPr lvl="1"/>
            <a:r>
              <a:rPr lang="nb-NO" noProof="0"/>
              <a:t>Second level</a:t>
            </a:r>
          </a:p>
          <a:p>
            <a:pPr lvl="2"/>
            <a:r>
              <a:rPr lang="nb-NO" noProof="0"/>
              <a:t>Third level</a:t>
            </a:r>
          </a:p>
          <a:p>
            <a:pPr lvl="3"/>
            <a:r>
              <a:rPr lang="nb-NO" noProof="0"/>
              <a:t>Fourth level</a:t>
            </a:r>
          </a:p>
          <a:p>
            <a:pPr lvl="4"/>
            <a:r>
              <a:rPr lang="nb-NO" noProof="0"/>
              <a:t>Fifth level</a:t>
            </a:r>
          </a:p>
        </p:txBody>
      </p:sp>
      <p:sp>
        <p:nvSpPr>
          <p:cNvPr id="5" name="Date Placeholder 4">
            <a:extLst>
              <a:ext uri="{FF2B5EF4-FFF2-40B4-BE49-F238E27FC236}">
                <a16:creationId xmlns:a16="http://schemas.microsoft.com/office/drawing/2014/main" id="{13EDF1A5-97CB-4A47-971D-3712EF8E3085}"/>
              </a:ext>
            </a:extLst>
          </p:cNvPr>
          <p:cNvSpPr>
            <a:spLocks noGrp="1"/>
          </p:cNvSpPr>
          <p:nvPr>
            <p:ph type="dt" sz="half" idx="10"/>
          </p:nvPr>
        </p:nvSpPr>
        <p:spPr/>
        <p:txBody>
          <a:bodyPr/>
          <a:lstStyle/>
          <a:p>
            <a:fld id="{C33FAB1E-9CDD-B047-95EF-1C28D50BDB6A}" type="datetimeFigureOut">
              <a:rPr lang="nb-NO" noProof="0" smtClean="0"/>
              <a:t>11.08.2023</a:t>
            </a:fld>
            <a:endParaRPr lang="nb-NO" noProof="0"/>
          </a:p>
        </p:txBody>
      </p:sp>
      <p:sp>
        <p:nvSpPr>
          <p:cNvPr id="6" name="Footer Placeholder 5">
            <a:extLst>
              <a:ext uri="{FF2B5EF4-FFF2-40B4-BE49-F238E27FC236}">
                <a16:creationId xmlns:a16="http://schemas.microsoft.com/office/drawing/2014/main" id="{0BE528E0-8174-4B49-A8C3-144F654E935C}"/>
              </a:ext>
            </a:extLst>
          </p:cNvPr>
          <p:cNvSpPr>
            <a:spLocks noGrp="1"/>
          </p:cNvSpPr>
          <p:nvPr>
            <p:ph type="ftr" sz="quarter" idx="11"/>
          </p:nvPr>
        </p:nvSpPr>
        <p:spPr/>
        <p:txBody>
          <a:bodyPr/>
          <a:lstStyle/>
          <a:p>
            <a:endParaRPr lang="nb-NO" noProof="0"/>
          </a:p>
        </p:txBody>
      </p:sp>
      <p:sp>
        <p:nvSpPr>
          <p:cNvPr id="7" name="Slide Number Placeholder 6">
            <a:extLst>
              <a:ext uri="{FF2B5EF4-FFF2-40B4-BE49-F238E27FC236}">
                <a16:creationId xmlns:a16="http://schemas.microsoft.com/office/drawing/2014/main" id="{B6694223-863D-EB48-BAA0-C93A68D4E143}"/>
              </a:ext>
            </a:extLst>
          </p:cNvPr>
          <p:cNvSpPr>
            <a:spLocks noGrp="1"/>
          </p:cNvSpPr>
          <p:nvPr>
            <p:ph type="sldNum" sz="quarter" idx="12"/>
          </p:nvPr>
        </p:nvSpPr>
        <p:spPr/>
        <p:txBody>
          <a:bodyPr/>
          <a:lstStyle/>
          <a:p>
            <a:fld id="{14EA98E1-6AE9-0C49-ACBE-BBA3DE9B3EDB}" type="slidenum">
              <a:rPr lang="nb-NO" noProof="0" smtClean="0"/>
              <a:t>‹#›</a:t>
            </a:fld>
            <a:endParaRPr lang="nb-NO" noProof="0"/>
          </a:p>
        </p:txBody>
      </p:sp>
      <p:sp>
        <p:nvSpPr>
          <p:cNvPr id="8" name="Title 1">
            <a:extLst>
              <a:ext uri="{FF2B5EF4-FFF2-40B4-BE49-F238E27FC236}">
                <a16:creationId xmlns:a16="http://schemas.microsoft.com/office/drawing/2014/main" id="{ABA87CF2-28A9-6843-A082-5B76C1183413}"/>
              </a:ext>
            </a:extLst>
          </p:cNvPr>
          <p:cNvSpPr>
            <a:spLocks noGrp="1"/>
          </p:cNvSpPr>
          <p:nvPr>
            <p:ph type="title"/>
          </p:nvPr>
        </p:nvSpPr>
        <p:spPr>
          <a:xfrm>
            <a:off x="630000" y="629998"/>
            <a:ext cx="10931995" cy="1046218"/>
          </a:xfrm>
        </p:spPr>
        <p:txBody>
          <a:bodyPr/>
          <a:lstStyle/>
          <a:p>
            <a:r>
              <a:rPr lang="nb-NO" noProof="0"/>
              <a:t>Klikk for å redigere tittelstil</a:t>
            </a:r>
          </a:p>
        </p:txBody>
      </p:sp>
      <p:pic>
        <p:nvPicPr>
          <p:cNvPr id="9" name="Picture 8">
            <a:extLst>
              <a:ext uri="{FF2B5EF4-FFF2-40B4-BE49-F238E27FC236}">
                <a16:creationId xmlns:a16="http://schemas.microsoft.com/office/drawing/2014/main" id="{09CD96B1-B3BA-1643-9BCD-6A6FB98BEAD3}"/>
              </a:ext>
            </a:extLst>
          </p:cNvPr>
          <p:cNvPicPr>
            <a:picLocks noChangeAspect="1"/>
          </p:cNvPicPr>
          <p:nvPr userDrawn="1"/>
        </p:nvPicPr>
        <p:blipFill>
          <a:blip r:embed="rId2"/>
          <a:stretch>
            <a:fillRect/>
          </a:stretch>
        </p:blipFill>
        <p:spPr>
          <a:xfrm>
            <a:off x="270001" y="6228000"/>
            <a:ext cx="360000" cy="360000"/>
          </a:xfrm>
          <a:prstGeom prst="rect">
            <a:avLst/>
          </a:prstGeom>
        </p:spPr>
      </p:pic>
    </p:spTree>
    <p:extLst>
      <p:ext uri="{BB962C8B-B14F-4D97-AF65-F5344CB8AC3E}">
        <p14:creationId xmlns:p14="http://schemas.microsoft.com/office/powerpoint/2010/main" val="2751822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e høy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92D5DB-11C4-B747-A15F-9B6856E07AD1}"/>
              </a:ext>
            </a:extLst>
          </p:cNvPr>
          <p:cNvSpPr>
            <a:spLocks noGrp="1"/>
          </p:cNvSpPr>
          <p:nvPr>
            <p:ph sz="half" idx="1" hasCustomPrompt="1"/>
          </p:nvPr>
        </p:nvSpPr>
        <p:spPr>
          <a:xfrm>
            <a:off x="630001" y="1946217"/>
            <a:ext cx="5389799" cy="4279276"/>
          </a:xfrm>
        </p:spPr>
        <p:txBody>
          <a:bodyPr/>
          <a:lstStyle/>
          <a:p>
            <a:pPr lvl="0"/>
            <a:r>
              <a:rPr lang="nb-NO" noProof="0"/>
              <a:t>Edit Master text styles</a:t>
            </a:r>
          </a:p>
          <a:p>
            <a:pPr lvl="1"/>
            <a:r>
              <a:rPr lang="nb-NO" noProof="0"/>
              <a:t>Second level</a:t>
            </a:r>
          </a:p>
          <a:p>
            <a:pPr lvl="2"/>
            <a:r>
              <a:rPr lang="nb-NO" noProof="0"/>
              <a:t>Third level</a:t>
            </a:r>
          </a:p>
          <a:p>
            <a:pPr lvl="3"/>
            <a:r>
              <a:rPr lang="nb-NO" noProof="0"/>
              <a:t>Fourth level</a:t>
            </a:r>
          </a:p>
          <a:p>
            <a:pPr lvl="4"/>
            <a:r>
              <a:rPr lang="nb-NO" noProof="0"/>
              <a:t>Fifth level</a:t>
            </a:r>
          </a:p>
        </p:txBody>
      </p:sp>
      <p:sp>
        <p:nvSpPr>
          <p:cNvPr id="5" name="Date Placeholder 4">
            <a:extLst>
              <a:ext uri="{FF2B5EF4-FFF2-40B4-BE49-F238E27FC236}">
                <a16:creationId xmlns:a16="http://schemas.microsoft.com/office/drawing/2014/main" id="{13EDF1A5-97CB-4A47-971D-3712EF8E3085}"/>
              </a:ext>
            </a:extLst>
          </p:cNvPr>
          <p:cNvSpPr>
            <a:spLocks noGrp="1"/>
          </p:cNvSpPr>
          <p:nvPr>
            <p:ph type="dt" sz="half" idx="10"/>
          </p:nvPr>
        </p:nvSpPr>
        <p:spPr/>
        <p:txBody>
          <a:bodyPr/>
          <a:lstStyle/>
          <a:p>
            <a:fld id="{C33FAB1E-9CDD-B047-95EF-1C28D50BDB6A}" type="datetimeFigureOut">
              <a:rPr lang="nb-NO" noProof="0" smtClean="0"/>
              <a:t>11.08.2023</a:t>
            </a:fld>
            <a:endParaRPr lang="nb-NO" noProof="0"/>
          </a:p>
        </p:txBody>
      </p:sp>
      <p:sp>
        <p:nvSpPr>
          <p:cNvPr id="6" name="Footer Placeholder 5">
            <a:extLst>
              <a:ext uri="{FF2B5EF4-FFF2-40B4-BE49-F238E27FC236}">
                <a16:creationId xmlns:a16="http://schemas.microsoft.com/office/drawing/2014/main" id="{0BE528E0-8174-4B49-A8C3-144F654E935C}"/>
              </a:ext>
            </a:extLst>
          </p:cNvPr>
          <p:cNvSpPr>
            <a:spLocks noGrp="1"/>
          </p:cNvSpPr>
          <p:nvPr>
            <p:ph type="ftr" sz="quarter" idx="11"/>
          </p:nvPr>
        </p:nvSpPr>
        <p:spPr/>
        <p:txBody>
          <a:bodyPr/>
          <a:lstStyle/>
          <a:p>
            <a:endParaRPr lang="nb-NO" noProof="0"/>
          </a:p>
        </p:txBody>
      </p:sp>
      <p:sp>
        <p:nvSpPr>
          <p:cNvPr id="7" name="Slide Number Placeholder 6">
            <a:extLst>
              <a:ext uri="{FF2B5EF4-FFF2-40B4-BE49-F238E27FC236}">
                <a16:creationId xmlns:a16="http://schemas.microsoft.com/office/drawing/2014/main" id="{B6694223-863D-EB48-BAA0-C93A68D4E143}"/>
              </a:ext>
            </a:extLst>
          </p:cNvPr>
          <p:cNvSpPr>
            <a:spLocks noGrp="1"/>
          </p:cNvSpPr>
          <p:nvPr>
            <p:ph type="sldNum" sz="quarter" idx="12"/>
          </p:nvPr>
        </p:nvSpPr>
        <p:spPr/>
        <p:txBody>
          <a:bodyPr/>
          <a:lstStyle/>
          <a:p>
            <a:fld id="{14EA98E1-6AE9-0C49-ACBE-BBA3DE9B3EDB}" type="slidenum">
              <a:rPr lang="nb-NO" noProof="0" smtClean="0"/>
              <a:t>‹#›</a:t>
            </a:fld>
            <a:endParaRPr lang="nb-NO" noProof="0"/>
          </a:p>
        </p:txBody>
      </p:sp>
      <p:sp>
        <p:nvSpPr>
          <p:cNvPr id="8" name="Title 1">
            <a:extLst>
              <a:ext uri="{FF2B5EF4-FFF2-40B4-BE49-F238E27FC236}">
                <a16:creationId xmlns:a16="http://schemas.microsoft.com/office/drawing/2014/main" id="{ABA87CF2-28A9-6843-A082-5B76C1183413}"/>
              </a:ext>
            </a:extLst>
          </p:cNvPr>
          <p:cNvSpPr>
            <a:spLocks noGrp="1"/>
          </p:cNvSpPr>
          <p:nvPr>
            <p:ph type="title"/>
          </p:nvPr>
        </p:nvSpPr>
        <p:spPr>
          <a:xfrm>
            <a:off x="630000" y="629998"/>
            <a:ext cx="10931995" cy="1046218"/>
          </a:xfrm>
        </p:spPr>
        <p:txBody>
          <a:bodyPr/>
          <a:lstStyle/>
          <a:p>
            <a:r>
              <a:rPr lang="nb-NO" noProof="0"/>
              <a:t>Klikk for å redigere tittelstil</a:t>
            </a:r>
          </a:p>
        </p:txBody>
      </p:sp>
      <p:pic>
        <p:nvPicPr>
          <p:cNvPr id="9" name="Picture 8">
            <a:extLst>
              <a:ext uri="{FF2B5EF4-FFF2-40B4-BE49-F238E27FC236}">
                <a16:creationId xmlns:a16="http://schemas.microsoft.com/office/drawing/2014/main" id="{09CD96B1-B3BA-1643-9BCD-6A6FB98BEAD3}"/>
              </a:ext>
            </a:extLst>
          </p:cNvPr>
          <p:cNvPicPr>
            <a:picLocks noChangeAspect="1"/>
          </p:cNvPicPr>
          <p:nvPr userDrawn="1"/>
        </p:nvPicPr>
        <p:blipFill>
          <a:blip r:embed="rId2"/>
          <a:stretch>
            <a:fillRect/>
          </a:stretch>
        </p:blipFill>
        <p:spPr>
          <a:xfrm>
            <a:off x="270001" y="6228000"/>
            <a:ext cx="360000" cy="360000"/>
          </a:xfrm>
          <a:prstGeom prst="rect">
            <a:avLst/>
          </a:prstGeom>
        </p:spPr>
      </p:pic>
      <p:sp>
        <p:nvSpPr>
          <p:cNvPr id="11" name="Picture Placeholder 15">
            <a:extLst>
              <a:ext uri="{FF2B5EF4-FFF2-40B4-BE49-F238E27FC236}">
                <a16:creationId xmlns:a16="http://schemas.microsoft.com/office/drawing/2014/main" id="{571EEC12-BA23-1B4D-A74B-C9935E1869F2}"/>
              </a:ext>
            </a:extLst>
          </p:cNvPr>
          <p:cNvSpPr>
            <a:spLocks noGrp="1"/>
          </p:cNvSpPr>
          <p:nvPr>
            <p:ph type="pic" sz="quarter" idx="14"/>
          </p:nvPr>
        </p:nvSpPr>
        <p:spPr>
          <a:xfrm>
            <a:off x="6172198" y="1946217"/>
            <a:ext cx="5389796" cy="3593197"/>
          </a:xfrm>
          <a:noFill/>
        </p:spPr>
        <p:txBody>
          <a:bodyPr/>
          <a:lstStyle/>
          <a:p>
            <a:r>
              <a:rPr lang="nb-NO"/>
              <a:t>Klikk på ikonet for å legge til et bilde</a:t>
            </a:r>
            <a:endParaRPr lang="nb-NO" dirty="0"/>
          </a:p>
        </p:txBody>
      </p:sp>
    </p:spTree>
    <p:extLst>
      <p:ext uri="{BB962C8B-B14F-4D97-AF65-F5344CB8AC3E}">
        <p14:creationId xmlns:p14="http://schemas.microsoft.com/office/powerpoint/2010/main" val="2781904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e venstre">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8E04EE7-D715-5A48-BEE7-A5F2BA3EC98E}"/>
              </a:ext>
            </a:extLst>
          </p:cNvPr>
          <p:cNvSpPr>
            <a:spLocks noGrp="1"/>
          </p:cNvSpPr>
          <p:nvPr>
            <p:ph sz="half" idx="2" hasCustomPrompt="1"/>
          </p:nvPr>
        </p:nvSpPr>
        <p:spPr>
          <a:xfrm>
            <a:off x="6172200" y="1946217"/>
            <a:ext cx="5389796" cy="4279276"/>
          </a:xfrm>
        </p:spPr>
        <p:txBody>
          <a:bodyPr/>
          <a:lstStyle/>
          <a:p>
            <a:pPr lvl="0"/>
            <a:r>
              <a:rPr lang="nb-NO" noProof="0"/>
              <a:t>Edit Master text styles</a:t>
            </a:r>
          </a:p>
          <a:p>
            <a:pPr lvl="1"/>
            <a:r>
              <a:rPr lang="nb-NO" noProof="0"/>
              <a:t>Second level</a:t>
            </a:r>
          </a:p>
          <a:p>
            <a:pPr lvl="2"/>
            <a:r>
              <a:rPr lang="nb-NO" noProof="0"/>
              <a:t>Third level</a:t>
            </a:r>
          </a:p>
          <a:p>
            <a:pPr lvl="3"/>
            <a:r>
              <a:rPr lang="nb-NO" noProof="0"/>
              <a:t>Fourth level</a:t>
            </a:r>
          </a:p>
          <a:p>
            <a:pPr lvl="4"/>
            <a:r>
              <a:rPr lang="nb-NO" noProof="0"/>
              <a:t>Fifth level</a:t>
            </a:r>
          </a:p>
        </p:txBody>
      </p:sp>
      <p:sp>
        <p:nvSpPr>
          <p:cNvPr id="5" name="Date Placeholder 4">
            <a:extLst>
              <a:ext uri="{FF2B5EF4-FFF2-40B4-BE49-F238E27FC236}">
                <a16:creationId xmlns:a16="http://schemas.microsoft.com/office/drawing/2014/main" id="{13EDF1A5-97CB-4A47-971D-3712EF8E3085}"/>
              </a:ext>
            </a:extLst>
          </p:cNvPr>
          <p:cNvSpPr>
            <a:spLocks noGrp="1"/>
          </p:cNvSpPr>
          <p:nvPr>
            <p:ph type="dt" sz="half" idx="10"/>
          </p:nvPr>
        </p:nvSpPr>
        <p:spPr/>
        <p:txBody>
          <a:bodyPr/>
          <a:lstStyle/>
          <a:p>
            <a:fld id="{C33FAB1E-9CDD-B047-95EF-1C28D50BDB6A}" type="datetimeFigureOut">
              <a:rPr lang="nb-NO" noProof="0" smtClean="0"/>
              <a:t>11.08.2023</a:t>
            </a:fld>
            <a:endParaRPr lang="nb-NO" noProof="0"/>
          </a:p>
        </p:txBody>
      </p:sp>
      <p:sp>
        <p:nvSpPr>
          <p:cNvPr id="6" name="Footer Placeholder 5">
            <a:extLst>
              <a:ext uri="{FF2B5EF4-FFF2-40B4-BE49-F238E27FC236}">
                <a16:creationId xmlns:a16="http://schemas.microsoft.com/office/drawing/2014/main" id="{0BE528E0-8174-4B49-A8C3-144F654E935C}"/>
              </a:ext>
            </a:extLst>
          </p:cNvPr>
          <p:cNvSpPr>
            <a:spLocks noGrp="1"/>
          </p:cNvSpPr>
          <p:nvPr>
            <p:ph type="ftr" sz="quarter" idx="11"/>
          </p:nvPr>
        </p:nvSpPr>
        <p:spPr/>
        <p:txBody>
          <a:bodyPr/>
          <a:lstStyle/>
          <a:p>
            <a:endParaRPr lang="nb-NO" noProof="0"/>
          </a:p>
        </p:txBody>
      </p:sp>
      <p:sp>
        <p:nvSpPr>
          <p:cNvPr id="7" name="Slide Number Placeholder 6">
            <a:extLst>
              <a:ext uri="{FF2B5EF4-FFF2-40B4-BE49-F238E27FC236}">
                <a16:creationId xmlns:a16="http://schemas.microsoft.com/office/drawing/2014/main" id="{B6694223-863D-EB48-BAA0-C93A68D4E143}"/>
              </a:ext>
            </a:extLst>
          </p:cNvPr>
          <p:cNvSpPr>
            <a:spLocks noGrp="1"/>
          </p:cNvSpPr>
          <p:nvPr>
            <p:ph type="sldNum" sz="quarter" idx="12"/>
          </p:nvPr>
        </p:nvSpPr>
        <p:spPr/>
        <p:txBody>
          <a:bodyPr/>
          <a:lstStyle/>
          <a:p>
            <a:fld id="{14EA98E1-6AE9-0C49-ACBE-BBA3DE9B3EDB}" type="slidenum">
              <a:rPr lang="nb-NO" noProof="0" smtClean="0"/>
              <a:t>‹#›</a:t>
            </a:fld>
            <a:endParaRPr lang="nb-NO" noProof="0"/>
          </a:p>
        </p:txBody>
      </p:sp>
      <p:sp>
        <p:nvSpPr>
          <p:cNvPr id="8" name="Title 1">
            <a:extLst>
              <a:ext uri="{FF2B5EF4-FFF2-40B4-BE49-F238E27FC236}">
                <a16:creationId xmlns:a16="http://schemas.microsoft.com/office/drawing/2014/main" id="{ABA87CF2-28A9-6843-A082-5B76C1183413}"/>
              </a:ext>
            </a:extLst>
          </p:cNvPr>
          <p:cNvSpPr>
            <a:spLocks noGrp="1"/>
          </p:cNvSpPr>
          <p:nvPr>
            <p:ph type="title"/>
          </p:nvPr>
        </p:nvSpPr>
        <p:spPr>
          <a:xfrm>
            <a:off x="630000" y="629998"/>
            <a:ext cx="10931995" cy="1046218"/>
          </a:xfrm>
        </p:spPr>
        <p:txBody>
          <a:bodyPr/>
          <a:lstStyle/>
          <a:p>
            <a:r>
              <a:rPr lang="nb-NO" noProof="0"/>
              <a:t>Klikk for å redigere tittelstil</a:t>
            </a:r>
          </a:p>
        </p:txBody>
      </p:sp>
      <p:pic>
        <p:nvPicPr>
          <p:cNvPr id="9" name="Picture 8">
            <a:extLst>
              <a:ext uri="{FF2B5EF4-FFF2-40B4-BE49-F238E27FC236}">
                <a16:creationId xmlns:a16="http://schemas.microsoft.com/office/drawing/2014/main" id="{09CD96B1-B3BA-1643-9BCD-6A6FB98BEAD3}"/>
              </a:ext>
            </a:extLst>
          </p:cNvPr>
          <p:cNvPicPr>
            <a:picLocks noChangeAspect="1"/>
          </p:cNvPicPr>
          <p:nvPr userDrawn="1"/>
        </p:nvPicPr>
        <p:blipFill>
          <a:blip r:embed="rId2"/>
          <a:stretch>
            <a:fillRect/>
          </a:stretch>
        </p:blipFill>
        <p:spPr>
          <a:xfrm>
            <a:off x="270001" y="6228000"/>
            <a:ext cx="360000" cy="360000"/>
          </a:xfrm>
          <a:prstGeom prst="rect">
            <a:avLst/>
          </a:prstGeom>
        </p:spPr>
      </p:pic>
      <p:sp>
        <p:nvSpPr>
          <p:cNvPr id="11" name="Picture Placeholder 15">
            <a:extLst>
              <a:ext uri="{FF2B5EF4-FFF2-40B4-BE49-F238E27FC236}">
                <a16:creationId xmlns:a16="http://schemas.microsoft.com/office/drawing/2014/main" id="{CFBB6153-F0C6-E14E-8FB3-D91973D53FED}"/>
              </a:ext>
            </a:extLst>
          </p:cNvPr>
          <p:cNvSpPr>
            <a:spLocks noGrp="1"/>
          </p:cNvSpPr>
          <p:nvPr>
            <p:ph type="pic" sz="quarter" idx="15"/>
          </p:nvPr>
        </p:nvSpPr>
        <p:spPr>
          <a:xfrm>
            <a:off x="630001" y="1946217"/>
            <a:ext cx="5389799" cy="3593199"/>
          </a:xfrm>
          <a:noFill/>
        </p:spPr>
        <p:txBody>
          <a:bodyPr/>
          <a:lstStyle/>
          <a:p>
            <a:r>
              <a:rPr lang="nb-NO"/>
              <a:t>Klikk på ikonet for å legge til et bilde</a:t>
            </a:r>
            <a:endParaRPr lang="nb-NO" dirty="0"/>
          </a:p>
        </p:txBody>
      </p:sp>
    </p:spTree>
    <p:extLst>
      <p:ext uri="{BB962C8B-B14F-4D97-AF65-F5344CB8AC3E}">
        <p14:creationId xmlns:p14="http://schemas.microsoft.com/office/powerpoint/2010/main" val="1957819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blebakgrun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ABE8979-9DD6-264C-9B15-10752EB4FF1C}"/>
              </a:ext>
            </a:extLst>
          </p:cNvPr>
          <p:cNvPicPr>
            <a:picLocks noChangeAspect="1"/>
          </p:cNvPicPr>
          <p:nvPr userDrawn="1"/>
        </p:nvPicPr>
        <p:blipFill rotWithShape="1">
          <a:blip r:embed="rId2"/>
          <a:srcRect l="4090"/>
          <a:stretch/>
        </p:blipFill>
        <p:spPr>
          <a:xfrm>
            <a:off x="-5" y="1465967"/>
            <a:ext cx="7096265" cy="5111449"/>
          </a:xfrm>
          <a:prstGeom prst="rect">
            <a:avLst/>
          </a:prstGeom>
        </p:spPr>
      </p:pic>
      <p:sp>
        <p:nvSpPr>
          <p:cNvPr id="11" name="Picture Placeholder 10">
            <a:extLst>
              <a:ext uri="{FF2B5EF4-FFF2-40B4-BE49-F238E27FC236}">
                <a16:creationId xmlns:a16="http://schemas.microsoft.com/office/drawing/2014/main" id="{89D3F6E0-E639-C142-B3ED-9B7CED7BEC7E}"/>
              </a:ext>
            </a:extLst>
          </p:cNvPr>
          <p:cNvSpPr>
            <a:spLocks noGrp="1"/>
          </p:cNvSpPr>
          <p:nvPr>
            <p:ph type="pic" sz="quarter" idx="13"/>
          </p:nvPr>
        </p:nvSpPr>
        <p:spPr>
          <a:xfrm>
            <a:off x="6172199" y="1949955"/>
            <a:ext cx="5389796" cy="4280400"/>
          </a:xfrm>
        </p:spPr>
        <p:txBody>
          <a:bodyPr/>
          <a:lstStyle/>
          <a:p>
            <a:r>
              <a:rPr lang="nb-NO"/>
              <a:t>Klikk på ikonet for å legge til et bilde</a:t>
            </a:r>
            <a:endParaRPr lang="nb-NO" dirty="0"/>
          </a:p>
        </p:txBody>
      </p:sp>
      <p:sp>
        <p:nvSpPr>
          <p:cNvPr id="3" name="Content Placeholder 2">
            <a:extLst>
              <a:ext uri="{FF2B5EF4-FFF2-40B4-BE49-F238E27FC236}">
                <a16:creationId xmlns:a16="http://schemas.microsoft.com/office/drawing/2014/main" id="{FD92D5DB-11C4-B747-A15F-9B6856E07AD1}"/>
              </a:ext>
            </a:extLst>
          </p:cNvPr>
          <p:cNvSpPr>
            <a:spLocks noGrp="1"/>
          </p:cNvSpPr>
          <p:nvPr>
            <p:ph sz="half" idx="1" hasCustomPrompt="1"/>
          </p:nvPr>
        </p:nvSpPr>
        <p:spPr>
          <a:xfrm>
            <a:off x="630000" y="1949955"/>
            <a:ext cx="5389799" cy="4279276"/>
          </a:xfrm>
        </p:spPr>
        <p:txBody>
          <a:bodyPr/>
          <a:lstStyle/>
          <a:p>
            <a:pPr lvl="0"/>
            <a:r>
              <a:rPr lang="nb-NO" noProof="0"/>
              <a:t>Edit Master text styles</a:t>
            </a:r>
          </a:p>
          <a:p>
            <a:pPr lvl="1"/>
            <a:r>
              <a:rPr lang="nb-NO" noProof="0"/>
              <a:t>Second level</a:t>
            </a:r>
          </a:p>
          <a:p>
            <a:pPr lvl="2"/>
            <a:r>
              <a:rPr lang="nb-NO" noProof="0"/>
              <a:t>Third level</a:t>
            </a:r>
          </a:p>
          <a:p>
            <a:pPr lvl="3"/>
            <a:r>
              <a:rPr lang="nb-NO" noProof="0"/>
              <a:t>Fourth level</a:t>
            </a:r>
          </a:p>
          <a:p>
            <a:pPr lvl="4"/>
            <a:r>
              <a:rPr lang="nb-NO" noProof="0"/>
              <a:t>Fifth level</a:t>
            </a:r>
          </a:p>
        </p:txBody>
      </p:sp>
      <p:sp>
        <p:nvSpPr>
          <p:cNvPr id="5" name="Date Placeholder 4">
            <a:extLst>
              <a:ext uri="{FF2B5EF4-FFF2-40B4-BE49-F238E27FC236}">
                <a16:creationId xmlns:a16="http://schemas.microsoft.com/office/drawing/2014/main" id="{13EDF1A5-97CB-4A47-971D-3712EF8E3085}"/>
              </a:ext>
            </a:extLst>
          </p:cNvPr>
          <p:cNvSpPr>
            <a:spLocks noGrp="1"/>
          </p:cNvSpPr>
          <p:nvPr>
            <p:ph type="dt" sz="half" idx="10"/>
          </p:nvPr>
        </p:nvSpPr>
        <p:spPr/>
        <p:txBody>
          <a:bodyPr/>
          <a:lstStyle/>
          <a:p>
            <a:fld id="{C33FAB1E-9CDD-B047-95EF-1C28D50BDB6A}" type="datetimeFigureOut">
              <a:rPr lang="nb-NO" smtClean="0"/>
              <a:t>11.08.2023</a:t>
            </a:fld>
            <a:endParaRPr lang="nb-NO" dirty="0"/>
          </a:p>
        </p:txBody>
      </p:sp>
      <p:sp>
        <p:nvSpPr>
          <p:cNvPr id="6" name="Footer Placeholder 5">
            <a:extLst>
              <a:ext uri="{FF2B5EF4-FFF2-40B4-BE49-F238E27FC236}">
                <a16:creationId xmlns:a16="http://schemas.microsoft.com/office/drawing/2014/main" id="{0BE528E0-8174-4B49-A8C3-144F654E935C}"/>
              </a:ext>
            </a:extLst>
          </p:cNvPr>
          <p:cNvSpPr>
            <a:spLocks noGrp="1"/>
          </p:cNvSpPr>
          <p:nvPr>
            <p:ph type="ftr" sz="quarter" idx="11"/>
          </p:nvPr>
        </p:nvSpPr>
        <p:spPr/>
        <p:txBody>
          <a:bodyPr/>
          <a:lstStyle/>
          <a:p>
            <a:endParaRPr lang="nb-NO" dirty="0"/>
          </a:p>
        </p:txBody>
      </p:sp>
      <p:sp>
        <p:nvSpPr>
          <p:cNvPr id="7" name="Slide Number Placeholder 6">
            <a:extLst>
              <a:ext uri="{FF2B5EF4-FFF2-40B4-BE49-F238E27FC236}">
                <a16:creationId xmlns:a16="http://schemas.microsoft.com/office/drawing/2014/main" id="{B6694223-863D-EB48-BAA0-C93A68D4E143}"/>
              </a:ext>
            </a:extLst>
          </p:cNvPr>
          <p:cNvSpPr>
            <a:spLocks noGrp="1"/>
          </p:cNvSpPr>
          <p:nvPr>
            <p:ph type="sldNum" sz="quarter" idx="12"/>
          </p:nvPr>
        </p:nvSpPr>
        <p:spPr/>
        <p:txBody>
          <a:bodyPr/>
          <a:lstStyle/>
          <a:p>
            <a:fld id="{14EA98E1-6AE9-0C49-ACBE-BBA3DE9B3EDB}" type="slidenum">
              <a:rPr lang="nb-NO" smtClean="0"/>
              <a:t>‹#›</a:t>
            </a:fld>
            <a:endParaRPr lang="nb-NO" dirty="0"/>
          </a:p>
        </p:txBody>
      </p:sp>
      <p:sp>
        <p:nvSpPr>
          <p:cNvPr id="8" name="Title 1">
            <a:extLst>
              <a:ext uri="{FF2B5EF4-FFF2-40B4-BE49-F238E27FC236}">
                <a16:creationId xmlns:a16="http://schemas.microsoft.com/office/drawing/2014/main" id="{ABA87CF2-28A9-6843-A082-5B76C1183413}"/>
              </a:ext>
            </a:extLst>
          </p:cNvPr>
          <p:cNvSpPr>
            <a:spLocks noGrp="1"/>
          </p:cNvSpPr>
          <p:nvPr>
            <p:ph type="title" hasCustomPrompt="1"/>
          </p:nvPr>
        </p:nvSpPr>
        <p:spPr>
          <a:xfrm>
            <a:off x="630000" y="629998"/>
            <a:ext cx="10931995" cy="1046218"/>
          </a:xfrm>
        </p:spPr>
        <p:txBody>
          <a:bodyPr/>
          <a:lstStyle/>
          <a:p>
            <a:r>
              <a:rPr lang="nb-NO" noProof="0"/>
              <a:t>Click to edit Master title style</a:t>
            </a:r>
          </a:p>
        </p:txBody>
      </p:sp>
      <p:pic>
        <p:nvPicPr>
          <p:cNvPr id="9" name="Picture 8">
            <a:extLst>
              <a:ext uri="{FF2B5EF4-FFF2-40B4-BE49-F238E27FC236}">
                <a16:creationId xmlns:a16="http://schemas.microsoft.com/office/drawing/2014/main" id="{09CD96B1-B3BA-1643-9BCD-6A6FB98BEAD3}"/>
              </a:ext>
            </a:extLst>
          </p:cNvPr>
          <p:cNvPicPr>
            <a:picLocks noChangeAspect="1"/>
          </p:cNvPicPr>
          <p:nvPr userDrawn="1"/>
        </p:nvPicPr>
        <p:blipFill>
          <a:blip r:embed="rId3"/>
          <a:stretch>
            <a:fillRect/>
          </a:stretch>
        </p:blipFill>
        <p:spPr>
          <a:xfrm>
            <a:off x="270001" y="6228000"/>
            <a:ext cx="360000" cy="360000"/>
          </a:xfrm>
          <a:prstGeom prst="rect">
            <a:avLst/>
          </a:prstGeom>
        </p:spPr>
      </p:pic>
    </p:spTree>
    <p:extLst>
      <p:ext uri="{BB962C8B-B14F-4D97-AF65-F5344CB8AC3E}">
        <p14:creationId xmlns:p14="http://schemas.microsoft.com/office/powerpoint/2010/main" val="2246909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76C8EE-A640-DD4A-A015-599520C79151}"/>
              </a:ext>
            </a:extLst>
          </p:cNvPr>
          <p:cNvSpPr>
            <a:spLocks noGrp="1"/>
          </p:cNvSpPr>
          <p:nvPr>
            <p:ph type="title"/>
          </p:nvPr>
        </p:nvSpPr>
        <p:spPr>
          <a:xfrm>
            <a:off x="630002" y="630000"/>
            <a:ext cx="10931995" cy="1044453"/>
          </a:xfrm>
          <a:prstGeom prst="rect">
            <a:avLst/>
          </a:prstGeom>
        </p:spPr>
        <p:txBody>
          <a:bodyPr vert="horz" lIns="91440" tIns="0" rIns="91440" bIns="46800" rtlCol="0" anchor="t" anchorCtr="0">
            <a:normAutofit/>
          </a:bodyPr>
          <a:lstStyle/>
          <a:p>
            <a:r>
              <a:rPr lang="nb-NO" noProof="0"/>
              <a:t>Klikk for å redigere tittelstil</a:t>
            </a:r>
          </a:p>
        </p:txBody>
      </p:sp>
      <p:sp>
        <p:nvSpPr>
          <p:cNvPr id="3" name="Text Placeholder 2">
            <a:extLst>
              <a:ext uri="{FF2B5EF4-FFF2-40B4-BE49-F238E27FC236}">
                <a16:creationId xmlns:a16="http://schemas.microsoft.com/office/drawing/2014/main" id="{EE8AD033-DB01-4D4F-ABB7-C99547BA4D32}"/>
              </a:ext>
            </a:extLst>
          </p:cNvPr>
          <p:cNvSpPr>
            <a:spLocks noGrp="1"/>
          </p:cNvSpPr>
          <p:nvPr>
            <p:ph type="body" idx="1"/>
          </p:nvPr>
        </p:nvSpPr>
        <p:spPr>
          <a:xfrm>
            <a:off x="630003" y="1944453"/>
            <a:ext cx="10931996" cy="4283547"/>
          </a:xfrm>
          <a:prstGeom prst="rect">
            <a:avLst/>
          </a:prstGeom>
        </p:spPr>
        <p:txBody>
          <a:bodyPr vert="horz" lIns="90000" tIns="45720" rIns="91440" bIns="45720" rtlCol="0">
            <a:norm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4" name="Date Placeholder 3">
            <a:extLst>
              <a:ext uri="{FF2B5EF4-FFF2-40B4-BE49-F238E27FC236}">
                <a16:creationId xmlns:a16="http://schemas.microsoft.com/office/drawing/2014/main" id="{4CE02E3C-E54A-9844-BA46-574F976414EA}"/>
              </a:ext>
            </a:extLst>
          </p:cNvPr>
          <p:cNvSpPr>
            <a:spLocks noGrp="1"/>
          </p:cNvSpPr>
          <p:nvPr>
            <p:ph type="dt" sz="half" idx="2"/>
          </p:nvPr>
        </p:nvSpPr>
        <p:spPr>
          <a:xfrm>
            <a:off x="630002" y="6460435"/>
            <a:ext cx="1424609" cy="261040"/>
          </a:xfrm>
          <a:prstGeom prst="rect">
            <a:avLst/>
          </a:prstGeom>
        </p:spPr>
        <p:txBody>
          <a:bodyPr vert="horz" lIns="91440" tIns="45720" rIns="91440" bIns="45720" rtlCol="0" anchor="ctr"/>
          <a:lstStyle>
            <a:lvl1pPr algn="l">
              <a:defRPr sz="1200">
                <a:solidFill>
                  <a:schemeClr val="tx1">
                    <a:tint val="75000"/>
                  </a:schemeClr>
                </a:solidFill>
                <a:latin typeface="+mn-lt"/>
                <a:ea typeface="Roboto" panose="02000000000000000000" pitchFamily="2" charset="0"/>
              </a:defRPr>
            </a:lvl1pPr>
          </a:lstStyle>
          <a:p>
            <a:fld id="{C33FAB1E-9CDD-B047-95EF-1C28D50BDB6A}" type="datetimeFigureOut">
              <a:rPr lang="nb-NO" smtClean="0"/>
              <a:pPr/>
              <a:t>11.08.2023</a:t>
            </a:fld>
            <a:endParaRPr lang="nb-NO" dirty="0"/>
          </a:p>
        </p:txBody>
      </p:sp>
      <p:sp>
        <p:nvSpPr>
          <p:cNvPr id="5" name="Footer Placeholder 4">
            <a:extLst>
              <a:ext uri="{FF2B5EF4-FFF2-40B4-BE49-F238E27FC236}">
                <a16:creationId xmlns:a16="http://schemas.microsoft.com/office/drawing/2014/main" id="{7F0A74A6-AE94-AE43-925B-780EC497EAA7}"/>
              </a:ext>
            </a:extLst>
          </p:cNvPr>
          <p:cNvSpPr>
            <a:spLocks noGrp="1"/>
          </p:cNvSpPr>
          <p:nvPr>
            <p:ph type="ftr" sz="quarter" idx="3"/>
          </p:nvPr>
        </p:nvSpPr>
        <p:spPr>
          <a:xfrm>
            <a:off x="2140527" y="6460435"/>
            <a:ext cx="7910946" cy="261040"/>
          </a:xfrm>
          <a:prstGeom prst="rect">
            <a:avLst/>
          </a:prstGeom>
        </p:spPr>
        <p:txBody>
          <a:bodyPr vert="horz" lIns="91440" tIns="45720" rIns="91440" bIns="45720" rtlCol="0" anchor="ctr"/>
          <a:lstStyle>
            <a:lvl1pPr algn="ctr">
              <a:defRPr sz="1200">
                <a:solidFill>
                  <a:schemeClr val="tx1">
                    <a:tint val="75000"/>
                  </a:schemeClr>
                </a:solidFill>
                <a:latin typeface="+mn-lt"/>
                <a:ea typeface="Roboto" panose="02000000000000000000" pitchFamily="2" charset="0"/>
              </a:defRPr>
            </a:lvl1pPr>
          </a:lstStyle>
          <a:p>
            <a:endParaRPr lang="nb-NO" dirty="0"/>
          </a:p>
        </p:txBody>
      </p:sp>
      <p:sp>
        <p:nvSpPr>
          <p:cNvPr id="6" name="Slide Number Placeholder 5">
            <a:extLst>
              <a:ext uri="{FF2B5EF4-FFF2-40B4-BE49-F238E27FC236}">
                <a16:creationId xmlns:a16="http://schemas.microsoft.com/office/drawing/2014/main" id="{3192610B-B494-E247-B0C2-BA80D53F3BCA}"/>
              </a:ext>
            </a:extLst>
          </p:cNvPr>
          <p:cNvSpPr>
            <a:spLocks noGrp="1"/>
          </p:cNvSpPr>
          <p:nvPr>
            <p:ph type="sldNum" sz="quarter" idx="4"/>
          </p:nvPr>
        </p:nvSpPr>
        <p:spPr>
          <a:xfrm>
            <a:off x="10137388" y="6460435"/>
            <a:ext cx="1424609" cy="261040"/>
          </a:xfrm>
          <a:prstGeom prst="rect">
            <a:avLst/>
          </a:prstGeom>
        </p:spPr>
        <p:txBody>
          <a:bodyPr vert="horz" lIns="91440" tIns="45720" rIns="91440" bIns="45720" rtlCol="0" anchor="ctr"/>
          <a:lstStyle>
            <a:lvl1pPr algn="r">
              <a:defRPr sz="1200">
                <a:solidFill>
                  <a:schemeClr val="tx1">
                    <a:tint val="75000"/>
                  </a:schemeClr>
                </a:solidFill>
                <a:latin typeface="+mn-lt"/>
                <a:ea typeface="Roboto" panose="02000000000000000000" pitchFamily="2" charset="0"/>
              </a:defRPr>
            </a:lvl1pPr>
          </a:lstStyle>
          <a:p>
            <a:fld id="{14EA98E1-6AE9-0C49-ACBE-BBA3DE9B3EDB}" type="slidenum">
              <a:rPr lang="nb-NO" smtClean="0"/>
              <a:pPr/>
              <a:t>‹#›</a:t>
            </a:fld>
            <a:endParaRPr lang="nb-NO" dirty="0"/>
          </a:p>
        </p:txBody>
      </p:sp>
    </p:spTree>
    <p:extLst>
      <p:ext uri="{BB962C8B-B14F-4D97-AF65-F5344CB8AC3E}">
        <p14:creationId xmlns:p14="http://schemas.microsoft.com/office/powerpoint/2010/main" val="1174116949"/>
      </p:ext>
    </p:extLst>
  </p:cSld>
  <p:clrMap bg1="lt1" tx1="dk1" bg2="lt2" tx2="dk2" accent1="accent1" accent2="accent2" accent3="accent3" accent4="accent4" accent5="accent5" accent6="accent6" hlink="hlink" folHlink="folHlink"/>
  <p:sldLayoutIdLst>
    <p:sldLayoutId id="2147483670" r:id="rId1"/>
    <p:sldLayoutId id="2147483660" r:id="rId2"/>
    <p:sldLayoutId id="2147483666" r:id="rId3"/>
    <p:sldLayoutId id="2147483669" r:id="rId4"/>
    <p:sldLayoutId id="2147483650" r:id="rId5"/>
    <p:sldLayoutId id="2147483652" r:id="rId6"/>
    <p:sldLayoutId id="2147483679" r:id="rId7"/>
    <p:sldLayoutId id="2147483680" r:id="rId8"/>
    <p:sldLayoutId id="2147483678" r:id="rId9"/>
    <p:sldLayoutId id="2147483671" r:id="rId10"/>
    <p:sldLayoutId id="2147483672" r:id="rId11"/>
    <p:sldLayoutId id="2147483662" r:id="rId12"/>
    <p:sldLayoutId id="2147483661" r:id="rId13"/>
    <p:sldLayoutId id="2147483673" r:id="rId14"/>
    <p:sldLayoutId id="2147483663" r:id="rId15"/>
    <p:sldLayoutId id="2147483654" r:id="rId16"/>
    <p:sldLayoutId id="2147483674" r:id="rId17"/>
    <p:sldLayoutId id="2147483655" r:id="rId18"/>
    <p:sldLayoutId id="2147483664" r:id="rId19"/>
  </p:sldLayoutIdLst>
  <p:txStyles>
    <p:titleStyle>
      <a:lvl1pPr algn="l" defTabSz="914400" rtl="0" eaLnBrk="1" latinLnBrk="0" hangingPunct="1">
        <a:lnSpc>
          <a:spcPct val="90000"/>
        </a:lnSpc>
        <a:spcBef>
          <a:spcPct val="0"/>
        </a:spcBef>
        <a:buNone/>
        <a:defRPr sz="3600" kern="1200">
          <a:solidFill>
            <a:schemeClr val="tx1">
              <a:lumMod val="85000"/>
              <a:lumOff val="15000"/>
            </a:schemeClr>
          </a:solidFill>
          <a:latin typeface="+mj-lt"/>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chemeClr val="accent1">
            <a:lumMod val="75000"/>
          </a:schemeClr>
        </a:buClr>
        <a:buFont typeface="Arial" panose="020B0604020202020204" pitchFamily="34" charset="0"/>
        <a:buChar char="•"/>
        <a:defRPr sz="2400" kern="1200">
          <a:solidFill>
            <a:schemeClr val="tx1">
              <a:lumMod val="85000"/>
              <a:lumOff val="15000"/>
            </a:schemeClr>
          </a:solidFill>
          <a:latin typeface="+mn-lt"/>
          <a:ea typeface="Roboto" panose="02000000000000000000" pitchFamily="2" charset="0"/>
          <a:cs typeface="+mn-cs"/>
        </a:defRPr>
      </a:lvl1pPr>
      <a:lvl2pPr marL="6858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2400" kern="1200">
          <a:solidFill>
            <a:schemeClr val="tx1">
              <a:lumMod val="85000"/>
              <a:lumOff val="15000"/>
            </a:schemeClr>
          </a:solidFill>
          <a:latin typeface="+mn-lt"/>
          <a:ea typeface="Roboto" panose="02000000000000000000" pitchFamily="2" charset="0"/>
          <a:cs typeface="+mn-cs"/>
        </a:defRPr>
      </a:lvl2pPr>
      <a:lvl3pPr marL="11430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2400" kern="1200">
          <a:solidFill>
            <a:schemeClr val="tx1">
              <a:lumMod val="85000"/>
              <a:lumOff val="15000"/>
            </a:schemeClr>
          </a:solidFill>
          <a:latin typeface="+mn-lt"/>
          <a:ea typeface="Roboto" panose="02000000000000000000" pitchFamily="2" charset="0"/>
          <a:cs typeface="+mn-cs"/>
        </a:defRPr>
      </a:lvl3pPr>
      <a:lvl4pPr marL="16002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2400" kern="1200">
          <a:solidFill>
            <a:schemeClr val="tx1">
              <a:lumMod val="85000"/>
              <a:lumOff val="15000"/>
            </a:schemeClr>
          </a:solidFill>
          <a:latin typeface="+mn-lt"/>
          <a:ea typeface="Roboto" panose="02000000000000000000" pitchFamily="2" charset="0"/>
          <a:cs typeface="+mn-cs"/>
        </a:defRPr>
      </a:lvl4pPr>
      <a:lvl5pPr marL="20574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2400" kern="1200">
          <a:solidFill>
            <a:schemeClr val="tx1">
              <a:lumMod val="85000"/>
              <a:lumOff val="15000"/>
            </a:schemeClr>
          </a:solidFill>
          <a:latin typeface="+mn-lt"/>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www.udir.no/eksamen-og-prover/eksamen/rammeverk-skriftlig-eksamen-i-lk20-og-lk20s/"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kandidat.udir.no/epsmateriell/eksempeloppgave?navn=+eksempeloppgave+fris%c3%b8rfaget&amp;fagkode=fri3103&amp;malform=nb-no"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hyperlink" Target="https://deltager.eps.udir.no/?deliveryExecutionId=33ba806d9156-suomynona%2523e2baf10191eb%2523504a3bd1d38b79d8e78a027b1848cd7a58c04481%25232"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C89FC-FC37-5044-BD77-AB69CC1816AD}"/>
              </a:ext>
            </a:extLst>
          </p:cNvPr>
          <p:cNvSpPr>
            <a:spLocks noGrp="1"/>
          </p:cNvSpPr>
          <p:nvPr>
            <p:ph type="ctrTitle"/>
          </p:nvPr>
        </p:nvSpPr>
        <p:spPr/>
        <p:txBody>
          <a:bodyPr/>
          <a:lstStyle/>
          <a:p>
            <a:r>
              <a:rPr lang="nb-NO" dirty="0"/>
              <a:t>Eksamen etter LK20/LK20S</a:t>
            </a:r>
          </a:p>
        </p:txBody>
      </p:sp>
      <p:sp>
        <p:nvSpPr>
          <p:cNvPr id="3" name="Subtitle 2">
            <a:extLst>
              <a:ext uri="{FF2B5EF4-FFF2-40B4-BE49-F238E27FC236}">
                <a16:creationId xmlns:a16="http://schemas.microsoft.com/office/drawing/2014/main" id="{651CB328-08C2-B049-B6EF-40E6BD82C65B}"/>
              </a:ext>
            </a:extLst>
          </p:cNvPr>
          <p:cNvSpPr>
            <a:spLocks noGrp="1"/>
          </p:cNvSpPr>
          <p:nvPr>
            <p:ph type="subTitle" idx="1"/>
          </p:nvPr>
        </p:nvSpPr>
        <p:spPr/>
        <p:txBody>
          <a:bodyPr/>
          <a:lstStyle/>
          <a:p>
            <a:r>
              <a:rPr lang="nb-NO" i="1" dirty="0"/>
              <a:t>Utvikling og vurdering av eksamen</a:t>
            </a:r>
          </a:p>
        </p:txBody>
      </p:sp>
    </p:spTree>
    <p:extLst>
      <p:ext uri="{BB962C8B-B14F-4D97-AF65-F5344CB8AC3E}">
        <p14:creationId xmlns:p14="http://schemas.microsoft.com/office/powerpoint/2010/main" val="354785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3E4A3D21-436F-4CD8-8CF4-836747A8B377}"/>
              </a:ext>
            </a:extLst>
          </p:cNvPr>
          <p:cNvSpPr>
            <a:spLocks noGrp="1"/>
          </p:cNvSpPr>
          <p:nvPr>
            <p:ph sz="half" idx="1"/>
          </p:nvPr>
        </p:nvSpPr>
        <p:spPr>
          <a:xfrm>
            <a:off x="630001" y="1946217"/>
            <a:ext cx="5389799" cy="4279276"/>
          </a:xfrm>
        </p:spPr>
        <p:txBody>
          <a:bodyPr>
            <a:normAutofit/>
          </a:bodyPr>
          <a:lstStyle/>
          <a:p>
            <a:pPr marL="0" indent="0">
              <a:buNone/>
            </a:pPr>
            <a:r>
              <a:rPr lang="nb-NO"/>
              <a:t>Læreplanvisningen på Udir.no</a:t>
            </a:r>
          </a:p>
          <a:p>
            <a:r>
              <a:rPr lang="nb-NO"/>
              <a:t>kan bidra til å se og forstå sammenhengene mellom de ulike delene i læreplanen</a:t>
            </a:r>
          </a:p>
          <a:p>
            <a:pPr lvl="1"/>
            <a:r>
              <a:rPr lang="nb-NO"/>
              <a:t>F.eks. hvilke kjerneelementer og tverrfaglige temaer de ulike kompetansemålene er koblet til</a:t>
            </a:r>
          </a:p>
          <a:p>
            <a:r>
              <a:rPr lang="nb-NO"/>
              <a:t>inneholder beskrivelser av verbene som er brukt i kompetansemålene</a:t>
            </a:r>
          </a:p>
          <a:p>
            <a:endParaRPr lang="nb-NO" dirty="0"/>
          </a:p>
        </p:txBody>
      </p:sp>
      <p:pic>
        <p:nvPicPr>
          <p:cNvPr id="10" name="Bilde 9">
            <a:extLst>
              <a:ext uri="{FF2B5EF4-FFF2-40B4-BE49-F238E27FC236}">
                <a16:creationId xmlns:a16="http://schemas.microsoft.com/office/drawing/2014/main" id="{F89424E5-1ACB-0BD2-1CE1-ED4FAE8F89BF}"/>
              </a:ext>
            </a:extLst>
          </p:cNvPr>
          <p:cNvPicPr>
            <a:picLocks noChangeAspect="1"/>
          </p:cNvPicPr>
          <p:nvPr/>
        </p:nvPicPr>
        <p:blipFill>
          <a:blip r:embed="rId3"/>
          <a:stretch>
            <a:fillRect/>
          </a:stretch>
        </p:blipFill>
        <p:spPr>
          <a:xfrm>
            <a:off x="5683982" y="1676216"/>
            <a:ext cx="6353690" cy="4099551"/>
          </a:xfrm>
          <a:prstGeom prst="rect">
            <a:avLst/>
          </a:prstGeom>
          <a:noFill/>
        </p:spPr>
      </p:pic>
      <p:sp>
        <p:nvSpPr>
          <p:cNvPr id="2" name="Tittel 1">
            <a:extLst>
              <a:ext uri="{FF2B5EF4-FFF2-40B4-BE49-F238E27FC236}">
                <a16:creationId xmlns:a16="http://schemas.microsoft.com/office/drawing/2014/main" id="{D0968985-FEA1-47A8-A171-C3451A9A4A1F}"/>
              </a:ext>
            </a:extLst>
          </p:cNvPr>
          <p:cNvSpPr>
            <a:spLocks noGrp="1"/>
          </p:cNvSpPr>
          <p:nvPr>
            <p:ph type="title"/>
          </p:nvPr>
        </p:nvSpPr>
        <p:spPr>
          <a:xfrm>
            <a:off x="630000" y="629998"/>
            <a:ext cx="10931995" cy="1046218"/>
          </a:xfrm>
        </p:spPr>
        <p:txBody>
          <a:bodyPr anchor="t">
            <a:normAutofit/>
          </a:bodyPr>
          <a:lstStyle/>
          <a:p>
            <a:r>
              <a:rPr lang="nb-NO" dirty="0"/>
              <a:t>Læreplanforståelse - forutsetning for opplæring og vurdering</a:t>
            </a:r>
          </a:p>
        </p:txBody>
      </p:sp>
    </p:spTree>
    <p:extLst>
      <p:ext uri="{BB962C8B-B14F-4D97-AF65-F5344CB8AC3E}">
        <p14:creationId xmlns:p14="http://schemas.microsoft.com/office/powerpoint/2010/main" val="82748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lipse 8">
            <a:extLst>
              <a:ext uri="{FF2B5EF4-FFF2-40B4-BE49-F238E27FC236}">
                <a16:creationId xmlns:a16="http://schemas.microsoft.com/office/drawing/2014/main" id="{218F9C0C-0C75-E566-BFA9-9AC95B680B78}"/>
              </a:ext>
            </a:extLst>
          </p:cNvPr>
          <p:cNvSpPr/>
          <p:nvPr/>
        </p:nvSpPr>
        <p:spPr>
          <a:xfrm>
            <a:off x="280283" y="1008419"/>
            <a:ext cx="5815717" cy="5588335"/>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000">
                <a:solidFill>
                  <a:schemeClr val="tx1"/>
                </a:solidFill>
              </a:rPr>
              <a:t>Læreplan-verket</a:t>
            </a:r>
          </a:p>
          <a:p>
            <a:pPr algn="ctr"/>
            <a:r>
              <a:rPr lang="nb-NO" sz="2800">
                <a:solidFill>
                  <a:schemeClr val="tx1"/>
                </a:solidFill>
              </a:rPr>
              <a:t>Overordnet del + læreplaner i fag</a:t>
            </a:r>
          </a:p>
        </p:txBody>
      </p:sp>
      <p:sp>
        <p:nvSpPr>
          <p:cNvPr id="2" name="Tittel 1">
            <a:extLst>
              <a:ext uri="{FF2B5EF4-FFF2-40B4-BE49-F238E27FC236}">
                <a16:creationId xmlns:a16="http://schemas.microsoft.com/office/drawing/2014/main" id="{CA334768-3F79-47C7-94EE-911EEDDD9F6D}"/>
              </a:ext>
            </a:extLst>
          </p:cNvPr>
          <p:cNvSpPr>
            <a:spLocks noGrp="1"/>
          </p:cNvSpPr>
          <p:nvPr>
            <p:ph type="title"/>
          </p:nvPr>
        </p:nvSpPr>
        <p:spPr>
          <a:xfrm>
            <a:off x="406483" y="485311"/>
            <a:ext cx="10931994" cy="1046217"/>
          </a:xfrm>
        </p:spPr>
        <p:txBody>
          <a:bodyPr/>
          <a:lstStyle/>
          <a:p>
            <a:r>
              <a:rPr lang="nb-NO" dirty="0">
                <a:ea typeface="Roboto"/>
              </a:rPr>
              <a:t>Læreplanen er utgangspunkt</a:t>
            </a:r>
            <a:endParaRPr lang="nb-NO" dirty="0"/>
          </a:p>
        </p:txBody>
      </p:sp>
      <p:sp>
        <p:nvSpPr>
          <p:cNvPr id="5" name="Rektangel: avrundede hjørner 4">
            <a:extLst>
              <a:ext uri="{FF2B5EF4-FFF2-40B4-BE49-F238E27FC236}">
                <a16:creationId xmlns:a16="http://schemas.microsoft.com/office/drawing/2014/main" id="{A04CF0F2-01E4-42B6-B5D0-3141CA4D1160}"/>
              </a:ext>
            </a:extLst>
          </p:cNvPr>
          <p:cNvSpPr/>
          <p:nvPr/>
        </p:nvSpPr>
        <p:spPr>
          <a:xfrm>
            <a:off x="4612640" y="1842651"/>
            <a:ext cx="3402476" cy="3919869"/>
          </a:xfrm>
          <a:prstGeom prst="roundRect">
            <a:avLst/>
          </a:prstGeom>
          <a:solidFill>
            <a:schemeClr val="accent1">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b-NO" sz="2800">
                <a:solidFill>
                  <a:schemeClr val="tx1"/>
                </a:solidFill>
              </a:rPr>
              <a:t>Læreplanen i faget</a:t>
            </a:r>
          </a:p>
        </p:txBody>
      </p:sp>
      <p:sp>
        <p:nvSpPr>
          <p:cNvPr id="13" name="Rektangel 12">
            <a:extLst>
              <a:ext uri="{FF2B5EF4-FFF2-40B4-BE49-F238E27FC236}">
                <a16:creationId xmlns:a16="http://schemas.microsoft.com/office/drawing/2014/main" id="{90AC117E-ED3A-2224-7FAE-F6070B2BDB8C}"/>
              </a:ext>
            </a:extLst>
          </p:cNvPr>
          <p:cNvSpPr/>
          <p:nvPr/>
        </p:nvSpPr>
        <p:spPr>
          <a:xfrm>
            <a:off x="7543773" y="2410208"/>
            <a:ext cx="2915920" cy="2624407"/>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a:solidFill>
                  <a:schemeClr val="tx1"/>
                </a:solidFill>
              </a:rPr>
              <a:t>Standpunkt</a:t>
            </a:r>
          </a:p>
        </p:txBody>
      </p:sp>
      <p:sp>
        <p:nvSpPr>
          <p:cNvPr id="6" name="Ellipse 5">
            <a:extLst>
              <a:ext uri="{FF2B5EF4-FFF2-40B4-BE49-F238E27FC236}">
                <a16:creationId xmlns:a16="http://schemas.microsoft.com/office/drawing/2014/main" id="{F7AE1F15-E391-26D6-C74E-75519B50C621}"/>
              </a:ext>
            </a:extLst>
          </p:cNvPr>
          <p:cNvSpPr/>
          <p:nvPr/>
        </p:nvSpPr>
        <p:spPr>
          <a:xfrm>
            <a:off x="9276080" y="2741058"/>
            <a:ext cx="2915920" cy="1962706"/>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a:solidFill>
                  <a:schemeClr val="tx1"/>
                </a:solidFill>
              </a:rPr>
              <a:t>Eksamen</a:t>
            </a:r>
          </a:p>
        </p:txBody>
      </p:sp>
    </p:spTree>
    <p:extLst>
      <p:ext uri="{BB962C8B-B14F-4D97-AF65-F5344CB8AC3E}">
        <p14:creationId xmlns:p14="http://schemas.microsoft.com/office/powerpoint/2010/main" val="79014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13"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A334768-3F79-47C7-94EE-911EEDDD9F6D}"/>
              </a:ext>
            </a:extLst>
          </p:cNvPr>
          <p:cNvSpPr>
            <a:spLocks noGrp="1"/>
          </p:cNvSpPr>
          <p:nvPr>
            <p:ph type="title"/>
          </p:nvPr>
        </p:nvSpPr>
        <p:spPr>
          <a:xfrm>
            <a:off x="630003" y="552465"/>
            <a:ext cx="10931994" cy="1046217"/>
          </a:xfrm>
        </p:spPr>
        <p:txBody>
          <a:bodyPr/>
          <a:lstStyle/>
          <a:p>
            <a:r>
              <a:rPr lang="nb-NO" dirty="0"/>
              <a:t>Læreplanen er utgangspunkt</a:t>
            </a:r>
          </a:p>
        </p:txBody>
      </p:sp>
      <p:sp>
        <p:nvSpPr>
          <p:cNvPr id="4" name="Ellipse 3">
            <a:extLst>
              <a:ext uri="{FF2B5EF4-FFF2-40B4-BE49-F238E27FC236}">
                <a16:creationId xmlns:a16="http://schemas.microsoft.com/office/drawing/2014/main" id="{875C8C82-E596-4DF6-9EB9-7F0851E95FDE}"/>
              </a:ext>
            </a:extLst>
          </p:cNvPr>
          <p:cNvSpPr/>
          <p:nvPr/>
        </p:nvSpPr>
        <p:spPr>
          <a:xfrm>
            <a:off x="894661" y="1693753"/>
            <a:ext cx="4593372" cy="46159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000">
                <a:solidFill>
                  <a:schemeClr val="tx1"/>
                </a:solidFill>
              </a:rPr>
              <a:t>Fag</a:t>
            </a:r>
          </a:p>
        </p:txBody>
      </p:sp>
      <p:sp>
        <p:nvSpPr>
          <p:cNvPr id="5" name="Rektangel: avrundede hjørner 4">
            <a:extLst>
              <a:ext uri="{FF2B5EF4-FFF2-40B4-BE49-F238E27FC236}">
                <a16:creationId xmlns:a16="http://schemas.microsoft.com/office/drawing/2014/main" id="{A04CF0F2-01E4-42B6-B5D0-3141CA4D1160}"/>
              </a:ext>
            </a:extLst>
          </p:cNvPr>
          <p:cNvSpPr/>
          <p:nvPr/>
        </p:nvSpPr>
        <p:spPr>
          <a:xfrm>
            <a:off x="1531088" y="2073348"/>
            <a:ext cx="3285460" cy="3827721"/>
          </a:xfrm>
          <a:prstGeom prst="roundRect">
            <a:avLst/>
          </a:prstGeom>
          <a:solidFill>
            <a:schemeClr val="accent1">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b-NO" sz="2800">
                <a:solidFill>
                  <a:schemeClr val="tx1"/>
                </a:solidFill>
              </a:rPr>
              <a:t>Læreplanen i faget</a:t>
            </a:r>
          </a:p>
        </p:txBody>
      </p:sp>
      <p:sp>
        <p:nvSpPr>
          <p:cNvPr id="8" name="Rektangel 7">
            <a:extLst>
              <a:ext uri="{FF2B5EF4-FFF2-40B4-BE49-F238E27FC236}">
                <a16:creationId xmlns:a16="http://schemas.microsoft.com/office/drawing/2014/main" id="{983BF3F1-F5D9-4A51-ACAF-EE32C4F96C61}"/>
              </a:ext>
            </a:extLst>
          </p:cNvPr>
          <p:cNvSpPr/>
          <p:nvPr/>
        </p:nvSpPr>
        <p:spPr>
          <a:xfrm>
            <a:off x="1789335" y="2790873"/>
            <a:ext cx="2768965" cy="22096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a:solidFill>
                  <a:schemeClr val="tx1"/>
                </a:solidFill>
              </a:rPr>
              <a:t>Eksamen</a:t>
            </a:r>
          </a:p>
        </p:txBody>
      </p:sp>
      <p:sp>
        <p:nvSpPr>
          <p:cNvPr id="7" name="Plassholder for innhold 2">
            <a:extLst>
              <a:ext uri="{FF2B5EF4-FFF2-40B4-BE49-F238E27FC236}">
                <a16:creationId xmlns:a16="http://schemas.microsoft.com/office/drawing/2014/main" id="{981763AB-F056-B46D-FE2A-8C1AF691C58F}"/>
              </a:ext>
            </a:extLst>
          </p:cNvPr>
          <p:cNvSpPr txBox="1">
            <a:spLocks/>
          </p:cNvSpPr>
          <p:nvPr/>
        </p:nvSpPr>
        <p:spPr>
          <a:xfrm>
            <a:off x="5746280" y="1906001"/>
            <a:ext cx="6047246" cy="4856402"/>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1">
                  <a:lumMod val="75000"/>
                </a:schemeClr>
              </a:buClr>
              <a:buFont typeface="Arial" panose="020B0604020202020204" pitchFamily="34" charset="0"/>
              <a:buChar char="•"/>
              <a:defRPr sz="2400" kern="1200">
                <a:solidFill>
                  <a:schemeClr val="tx1">
                    <a:lumMod val="85000"/>
                    <a:lumOff val="15000"/>
                  </a:schemeClr>
                </a:solidFill>
                <a:latin typeface="+mn-lt"/>
                <a:ea typeface="Roboto" panose="02000000000000000000" pitchFamily="2" charset="0"/>
                <a:cs typeface="+mn-cs"/>
              </a:defRPr>
            </a:lvl1pPr>
            <a:lvl2pPr marL="6858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2400" kern="1200">
                <a:solidFill>
                  <a:schemeClr val="tx1">
                    <a:lumMod val="85000"/>
                    <a:lumOff val="15000"/>
                  </a:schemeClr>
                </a:solidFill>
                <a:latin typeface="+mn-lt"/>
                <a:ea typeface="Roboto" panose="02000000000000000000" pitchFamily="2" charset="0"/>
                <a:cs typeface="+mn-cs"/>
              </a:defRPr>
            </a:lvl2pPr>
            <a:lvl3pPr marL="11430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2400" kern="1200">
                <a:solidFill>
                  <a:schemeClr val="tx1">
                    <a:lumMod val="85000"/>
                    <a:lumOff val="15000"/>
                  </a:schemeClr>
                </a:solidFill>
                <a:latin typeface="+mn-lt"/>
                <a:ea typeface="Roboto" panose="02000000000000000000" pitchFamily="2" charset="0"/>
                <a:cs typeface="+mn-cs"/>
              </a:defRPr>
            </a:lvl3pPr>
            <a:lvl4pPr marL="16002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2400" kern="1200">
                <a:solidFill>
                  <a:schemeClr val="tx1">
                    <a:lumMod val="85000"/>
                    <a:lumOff val="15000"/>
                  </a:schemeClr>
                </a:solidFill>
                <a:latin typeface="+mn-lt"/>
                <a:ea typeface="Roboto" panose="02000000000000000000" pitchFamily="2" charset="0"/>
                <a:cs typeface="+mn-cs"/>
              </a:defRPr>
            </a:lvl4pPr>
            <a:lvl5pPr marL="20574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2400" kern="1200">
                <a:solidFill>
                  <a:schemeClr val="tx1">
                    <a:lumMod val="85000"/>
                    <a:lumOff val="15000"/>
                  </a:schemeClr>
                </a:solidFill>
                <a:latin typeface="+mn-lt"/>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a:pPr>
            <a:r>
              <a:rPr lang="en-US" dirty="0" err="1"/>
              <a:t>Hvilken</a:t>
            </a:r>
            <a:r>
              <a:rPr lang="en-US" dirty="0"/>
              <a:t> </a:t>
            </a:r>
            <a:r>
              <a:rPr lang="en-US" dirty="0" err="1"/>
              <a:t>kompetanse</a:t>
            </a:r>
            <a:r>
              <a:rPr lang="en-US" dirty="0"/>
              <a:t> </a:t>
            </a:r>
            <a:r>
              <a:rPr lang="en-US" dirty="0" err="1"/>
              <a:t>skal</a:t>
            </a:r>
            <a:r>
              <a:rPr lang="en-US" dirty="0"/>
              <a:t> </a:t>
            </a:r>
            <a:r>
              <a:rPr lang="en-US" dirty="0" err="1"/>
              <a:t>kandidatene</a:t>
            </a:r>
            <a:r>
              <a:rPr lang="en-US" dirty="0"/>
              <a:t> vise </a:t>
            </a:r>
            <a:r>
              <a:rPr lang="en-US" dirty="0" err="1"/>
              <a:t>på</a:t>
            </a:r>
            <a:r>
              <a:rPr lang="en-US" dirty="0"/>
              <a:t> </a:t>
            </a:r>
            <a:r>
              <a:rPr lang="en-US" dirty="0" err="1"/>
              <a:t>eksamen</a:t>
            </a:r>
            <a:r>
              <a:rPr lang="en-US" dirty="0"/>
              <a:t>?</a:t>
            </a:r>
          </a:p>
          <a:p>
            <a:pPr marL="742950" indent="-742950">
              <a:buFont typeface="+mj-lt"/>
              <a:buAutoNum type="arabicPeriod"/>
            </a:pPr>
            <a:r>
              <a:rPr lang="en-US" dirty="0" err="1"/>
              <a:t>Hvilken</a:t>
            </a:r>
            <a:r>
              <a:rPr lang="en-US" dirty="0"/>
              <a:t> “</a:t>
            </a:r>
            <a:r>
              <a:rPr lang="en-US" dirty="0" err="1"/>
              <a:t>oppgavetype</a:t>
            </a:r>
            <a:r>
              <a:rPr lang="en-US" dirty="0"/>
              <a:t>” </a:t>
            </a:r>
            <a:r>
              <a:rPr lang="en-US" dirty="0" err="1"/>
              <a:t>egner</a:t>
            </a:r>
            <a:r>
              <a:rPr lang="en-US" dirty="0"/>
              <a:t> seg best </a:t>
            </a:r>
            <a:r>
              <a:rPr lang="en-US" dirty="0" err="1"/>
              <a:t>på</a:t>
            </a:r>
            <a:r>
              <a:rPr lang="en-US" dirty="0"/>
              <a:t> </a:t>
            </a:r>
            <a:r>
              <a:rPr lang="en-US" dirty="0" err="1"/>
              <a:t>eksamen</a:t>
            </a:r>
            <a:r>
              <a:rPr lang="en-US" dirty="0"/>
              <a:t>? </a:t>
            </a:r>
          </a:p>
          <a:p>
            <a:pPr marL="742950" indent="-742950">
              <a:buFont typeface="+mj-lt"/>
              <a:buAutoNum type="arabicPeriod"/>
            </a:pPr>
            <a:r>
              <a:rPr lang="en-US" dirty="0" err="1"/>
              <a:t>Hvordan</a:t>
            </a:r>
            <a:r>
              <a:rPr lang="en-US" dirty="0"/>
              <a:t> </a:t>
            </a:r>
            <a:r>
              <a:rPr lang="en-US" dirty="0" err="1"/>
              <a:t>formulere</a:t>
            </a:r>
            <a:r>
              <a:rPr lang="en-US" dirty="0"/>
              <a:t> </a:t>
            </a:r>
            <a:r>
              <a:rPr lang="en-US" dirty="0" err="1"/>
              <a:t>oppgavespørsmålet</a:t>
            </a:r>
            <a:r>
              <a:rPr lang="en-US" dirty="0"/>
              <a:t>?</a:t>
            </a:r>
          </a:p>
          <a:p>
            <a:pPr marL="742950" indent="-742950">
              <a:buFont typeface="+mj-lt"/>
              <a:buAutoNum type="arabicPeriod"/>
            </a:pPr>
            <a:r>
              <a:rPr lang="en-US" dirty="0" err="1"/>
              <a:t>Hvordan</a:t>
            </a:r>
            <a:r>
              <a:rPr lang="en-US" dirty="0"/>
              <a:t> </a:t>
            </a:r>
            <a:r>
              <a:rPr lang="en-US" dirty="0" err="1"/>
              <a:t>presentere</a:t>
            </a:r>
            <a:r>
              <a:rPr lang="en-US" dirty="0"/>
              <a:t> </a:t>
            </a:r>
            <a:r>
              <a:rPr lang="en-US" dirty="0" err="1"/>
              <a:t>oppgaven</a:t>
            </a:r>
            <a:r>
              <a:rPr lang="en-US" dirty="0"/>
              <a:t>?</a:t>
            </a:r>
          </a:p>
          <a:p>
            <a:pPr marL="742950" indent="-742950">
              <a:buFont typeface="+mj-lt"/>
              <a:buAutoNum type="arabicPeriod"/>
            </a:pPr>
            <a:endParaRPr lang="en-US" dirty="0"/>
          </a:p>
          <a:p>
            <a:pPr marL="0" indent="0">
              <a:buFont typeface="Arial" panose="020B0604020202020204" pitchFamily="34" charset="0"/>
              <a:buNone/>
            </a:pPr>
            <a:r>
              <a:rPr lang="en-US" sz="3200" dirty="0"/>
              <a:t> - </a:t>
            </a:r>
            <a:r>
              <a:rPr lang="en-US" sz="3200" dirty="0" err="1"/>
              <a:t>Til</a:t>
            </a:r>
            <a:r>
              <a:rPr lang="en-US" sz="3200" dirty="0"/>
              <a:t> </a:t>
            </a:r>
            <a:r>
              <a:rPr lang="en-US" sz="3200" dirty="0" err="1"/>
              <a:t>beste</a:t>
            </a:r>
            <a:r>
              <a:rPr lang="en-US" sz="3200" dirty="0"/>
              <a:t> for </a:t>
            </a:r>
            <a:r>
              <a:rPr lang="en-US" sz="3200" dirty="0" err="1"/>
              <a:t>kandidatene</a:t>
            </a:r>
            <a:r>
              <a:rPr lang="en-US" sz="3200" dirty="0"/>
              <a:t> - </a:t>
            </a:r>
          </a:p>
          <a:p>
            <a:endParaRPr lang="nb-NO" dirty="0"/>
          </a:p>
        </p:txBody>
      </p:sp>
    </p:spTree>
    <p:extLst>
      <p:ext uri="{BB962C8B-B14F-4D97-AF65-F5344CB8AC3E}">
        <p14:creationId xmlns:p14="http://schemas.microsoft.com/office/powerpoint/2010/main" val="231201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CE6D448-5F5B-E162-226B-28E31248E9E3}"/>
              </a:ext>
            </a:extLst>
          </p:cNvPr>
          <p:cNvSpPr>
            <a:spLocks noGrp="1"/>
          </p:cNvSpPr>
          <p:nvPr>
            <p:ph type="title"/>
          </p:nvPr>
        </p:nvSpPr>
        <p:spPr>
          <a:xfrm>
            <a:off x="629532" y="332287"/>
            <a:ext cx="10931994" cy="1046217"/>
          </a:xfrm>
        </p:spPr>
        <p:txBody>
          <a:bodyPr/>
          <a:lstStyle/>
          <a:p>
            <a:r>
              <a:rPr lang="nb-NO" sz="3200" dirty="0">
                <a:ea typeface="Roboto"/>
                <a:cs typeface="Roboto"/>
              </a:rPr>
              <a:t>Krav til standpunktvurdering og eksamen</a:t>
            </a:r>
          </a:p>
        </p:txBody>
      </p:sp>
      <p:graphicFrame>
        <p:nvGraphicFramePr>
          <p:cNvPr id="4" name="Tabell 4">
            <a:extLst>
              <a:ext uri="{FF2B5EF4-FFF2-40B4-BE49-F238E27FC236}">
                <a16:creationId xmlns:a16="http://schemas.microsoft.com/office/drawing/2014/main" id="{6B167D9B-F1CD-7BD2-22F9-5DECE75C7E99}"/>
              </a:ext>
            </a:extLst>
          </p:cNvPr>
          <p:cNvGraphicFramePr>
            <a:graphicFrameLocks noGrp="1"/>
          </p:cNvGraphicFramePr>
          <p:nvPr>
            <p:ph idx="1"/>
            <p:extLst>
              <p:ext uri="{D42A27DB-BD31-4B8C-83A1-F6EECF244321}">
                <p14:modId xmlns:p14="http://schemas.microsoft.com/office/powerpoint/2010/main" val="1034143911"/>
              </p:ext>
            </p:extLst>
          </p:nvPr>
        </p:nvGraphicFramePr>
        <p:xfrm>
          <a:off x="630002" y="1081368"/>
          <a:ext cx="10931524" cy="5577840"/>
        </p:xfrm>
        <a:graphic>
          <a:graphicData uri="http://schemas.openxmlformats.org/drawingml/2006/table">
            <a:tbl>
              <a:tblPr firstRow="1" bandRow="1">
                <a:tableStyleId>{5C22544A-7EE6-4342-B048-85BDC9FD1C3A}</a:tableStyleId>
              </a:tblPr>
              <a:tblGrid>
                <a:gridCol w="5465762">
                  <a:extLst>
                    <a:ext uri="{9D8B030D-6E8A-4147-A177-3AD203B41FA5}">
                      <a16:colId xmlns:a16="http://schemas.microsoft.com/office/drawing/2014/main" val="3351232737"/>
                    </a:ext>
                  </a:extLst>
                </a:gridCol>
                <a:gridCol w="5465762">
                  <a:extLst>
                    <a:ext uri="{9D8B030D-6E8A-4147-A177-3AD203B41FA5}">
                      <a16:colId xmlns:a16="http://schemas.microsoft.com/office/drawing/2014/main" val="203094117"/>
                    </a:ext>
                  </a:extLst>
                </a:gridCol>
              </a:tblGrid>
              <a:tr h="370840">
                <a:tc>
                  <a:txBody>
                    <a:bodyPr/>
                    <a:lstStyle/>
                    <a:p>
                      <a:pPr>
                        <a:spcBef>
                          <a:spcPts val="600"/>
                        </a:spcBef>
                        <a:spcAft>
                          <a:spcPts val="0"/>
                        </a:spcAft>
                      </a:pPr>
                      <a:r>
                        <a:rPr lang="nb-NO" sz="2200">
                          <a:solidFill>
                            <a:schemeClr val="tx1"/>
                          </a:solidFill>
                        </a:rPr>
                        <a:t>Standpunktvurdering</a:t>
                      </a:r>
                    </a:p>
                  </a:txBody>
                  <a:tcPr/>
                </a:tc>
                <a:tc>
                  <a:txBody>
                    <a:bodyPr/>
                    <a:lstStyle/>
                    <a:p>
                      <a:pPr>
                        <a:spcBef>
                          <a:spcPts val="600"/>
                        </a:spcBef>
                        <a:spcAft>
                          <a:spcPts val="0"/>
                        </a:spcAft>
                      </a:pPr>
                      <a:r>
                        <a:rPr lang="nb-NO" sz="2200">
                          <a:solidFill>
                            <a:schemeClr val="tx1"/>
                          </a:solidFill>
                        </a:rPr>
                        <a:t>Eksamen </a:t>
                      </a:r>
                    </a:p>
                  </a:txBody>
                  <a:tcPr/>
                </a:tc>
                <a:extLst>
                  <a:ext uri="{0D108BD9-81ED-4DB2-BD59-A6C34878D82A}">
                    <a16:rowId xmlns:a16="http://schemas.microsoft.com/office/drawing/2014/main" val="3236382495"/>
                  </a:ext>
                </a:extLst>
              </a:tr>
              <a:tr h="370840">
                <a:tc gridSpan="2">
                  <a:txBody>
                    <a:bodyPr/>
                    <a:lstStyle/>
                    <a:p>
                      <a:pPr marL="457200" lvl="1" indent="0" algn="l">
                        <a:spcBef>
                          <a:spcPts val="600"/>
                        </a:spcBef>
                        <a:spcAft>
                          <a:spcPts val="0"/>
                        </a:spcAft>
                        <a:buFont typeface="Arial" panose="020B0604020202020204" pitchFamily="34" charset="0"/>
                        <a:buNone/>
                      </a:pPr>
                      <a:r>
                        <a:rPr lang="nb-NO" sz="2200" b="1" dirty="0">
                          <a:solidFill>
                            <a:schemeClr val="tx1"/>
                          </a:solidFill>
                        </a:rPr>
                        <a:t>Felles</a:t>
                      </a:r>
                      <a:endParaRPr lang="nb-NO" dirty="0"/>
                    </a:p>
                    <a:p>
                      <a:pPr marL="457200" lvl="1" indent="0" algn="l">
                        <a:spcBef>
                          <a:spcPts val="600"/>
                        </a:spcBef>
                        <a:spcAft>
                          <a:spcPts val="0"/>
                        </a:spcAft>
                        <a:buNone/>
                      </a:pPr>
                      <a:r>
                        <a:rPr lang="nb-NO" sz="2200" dirty="0">
                          <a:solidFill>
                            <a:schemeClr val="tx1"/>
                          </a:solidFill>
                        </a:rPr>
                        <a:t>Sluttvurdering (§ 3-14)</a:t>
                      </a:r>
                    </a:p>
                    <a:p>
                      <a:pPr marL="457200" lvl="1" indent="0" algn="l">
                        <a:spcBef>
                          <a:spcPts val="600"/>
                        </a:spcBef>
                        <a:spcAft>
                          <a:spcPts val="0"/>
                        </a:spcAft>
                        <a:buNone/>
                      </a:pPr>
                      <a:r>
                        <a:rPr lang="nb-NO" sz="2200" dirty="0">
                          <a:solidFill>
                            <a:schemeClr val="tx1"/>
                          </a:solidFill>
                        </a:rPr>
                        <a:t>Kompetansemålene er grunnlaget for vurdering. Kompetansemålene skal forstås i lys av teksten om faget i læreplanen (§ 3-3)</a:t>
                      </a:r>
                    </a:p>
                    <a:p>
                      <a:pPr marL="457200" lvl="1" indent="0" algn="l">
                        <a:spcBef>
                          <a:spcPts val="600"/>
                        </a:spcBef>
                        <a:spcAft>
                          <a:spcPts val="0"/>
                        </a:spcAft>
                        <a:buNone/>
                      </a:pPr>
                      <a:endParaRPr lang="nb-NO" sz="2200" dirty="0">
                        <a:solidFill>
                          <a:schemeClr val="tx1"/>
                        </a:solidFill>
                      </a:endParaRPr>
                    </a:p>
                  </a:txBody>
                  <a:tcPr/>
                </a:tc>
                <a:tc hMerge="1">
                  <a:txBody>
                    <a:bodyPr/>
                    <a:lstStyle/>
                    <a:p>
                      <a:endParaRPr lang="nb-NO"/>
                    </a:p>
                  </a:txBody>
                  <a:tcPr/>
                </a:tc>
                <a:extLst>
                  <a:ext uri="{0D108BD9-81ED-4DB2-BD59-A6C34878D82A}">
                    <a16:rowId xmlns:a16="http://schemas.microsoft.com/office/drawing/2014/main" val="2322382936"/>
                  </a:ext>
                </a:extLst>
              </a:tr>
              <a:tr h="370840">
                <a:tc>
                  <a:txBody>
                    <a:bodyPr/>
                    <a:lstStyle/>
                    <a:p>
                      <a:pPr marL="0" indent="0">
                        <a:spcBef>
                          <a:spcPts val="600"/>
                        </a:spcBef>
                        <a:spcAft>
                          <a:spcPts val="0"/>
                        </a:spcAft>
                        <a:buNone/>
                      </a:pPr>
                      <a:r>
                        <a:rPr lang="nb-NO" sz="2200" b="1">
                          <a:solidFill>
                            <a:schemeClr val="tx1"/>
                          </a:solidFill>
                        </a:rPr>
                        <a:t>Karakteren skal uttrykke </a:t>
                      </a:r>
                      <a:endParaRPr lang="nb-NO" sz="2200" b="1">
                        <a:solidFill>
                          <a:srgbClr val="FF0000"/>
                        </a:solidFill>
                      </a:endParaRPr>
                    </a:p>
                    <a:p>
                      <a:pPr marL="342900" lvl="0" indent="-342900">
                        <a:spcBef>
                          <a:spcPts val="600"/>
                        </a:spcBef>
                        <a:spcAft>
                          <a:spcPts val="0"/>
                        </a:spcAft>
                        <a:buFont typeface="Arial"/>
                        <a:buChar char="•"/>
                      </a:pPr>
                      <a:r>
                        <a:rPr lang="nb-NO" sz="2200">
                          <a:solidFill>
                            <a:schemeClr val="tx1"/>
                          </a:solidFill>
                        </a:rPr>
                        <a:t>samla kompetanse  </a:t>
                      </a:r>
                      <a:endParaRPr lang="nb-NO" sz="2200">
                        <a:solidFill>
                          <a:srgbClr val="FF0000"/>
                        </a:solidFill>
                      </a:endParaRPr>
                    </a:p>
                    <a:p>
                      <a:pPr marL="342900" lvl="0" indent="-342900">
                        <a:spcBef>
                          <a:spcPts val="600"/>
                        </a:spcBef>
                        <a:spcAft>
                          <a:spcPts val="0"/>
                        </a:spcAft>
                        <a:buFont typeface="Arial"/>
                        <a:buChar char="•"/>
                      </a:pPr>
                      <a:r>
                        <a:rPr lang="nb-NO" sz="2200">
                          <a:solidFill>
                            <a:schemeClr val="tx1"/>
                          </a:solidFill>
                        </a:rPr>
                        <a:t>kompetanse på flere og varierte måter</a:t>
                      </a:r>
                      <a:endParaRPr lang="nb-NO" sz="2200" b="0" i="0" u="none" strike="noStrike" noProof="0">
                        <a:solidFill>
                          <a:schemeClr val="tx1"/>
                        </a:solidFill>
                        <a:latin typeface="Roboto"/>
                      </a:endParaRPr>
                    </a:p>
                    <a:p>
                      <a:pPr marL="342900" lvl="0" indent="-342900">
                        <a:spcBef>
                          <a:spcPts val="600"/>
                        </a:spcBef>
                        <a:spcAft>
                          <a:spcPts val="0"/>
                        </a:spcAft>
                        <a:buFont typeface="Arial"/>
                        <a:buChar char="•"/>
                      </a:pPr>
                      <a:r>
                        <a:rPr lang="nb-NO" sz="2200" b="0" i="0" u="none" strike="noStrike" noProof="0">
                          <a:solidFill>
                            <a:schemeClr val="tx1"/>
                          </a:solidFill>
                          <a:latin typeface="Roboto"/>
                        </a:rPr>
                        <a:t>kompetanse underveis er en del av vurderinga </a:t>
                      </a:r>
                      <a:endParaRPr lang="nb-NO" sz="2200">
                        <a:solidFill>
                          <a:srgbClr val="FF0000"/>
                        </a:solidFill>
                      </a:endParaRPr>
                    </a:p>
                    <a:p>
                      <a:pPr marL="342900" lvl="0" indent="-342900">
                        <a:spcBef>
                          <a:spcPts val="600"/>
                        </a:spcBef>
                        <a:spcAft>
                          <a:spcPts val="0"/>
                        </a:spcAft>
                        <a:buFont typeface="Arial"/>
                        <a:buChar char="•"/>
                      </a:pPr>
                      <a:r>
                        <a:rPr lang="nb-NO" sz="2200">
                          <a:solidFill>
                            <a:schemeClr val="tx1"/>
                          </a:solidFill>
                        </a:rPr>
                        <a:t>eleven skal være kjent med hva som blir vektlagt</a:t>
                      </a:r>
                    </a:p>
                    <a:p>
                      <a:pPr marL="0" lvl="0" indent="0">
                        <a:spcBef>
                          <a:spcPts val="600"/>
                        </a:spcBef>
                        <a:spcAft>
                          <a:spcPts val="0"/>
                        </a:spcAft>
                        <a:buFont typeface="Arial"/>
                        <a:buNone/>
                      </a:pPr>
                      <a:r>
                        <a:rPr lang="nb-NO" sz="2200">
                          <a:solidFill>
                            <a:schemeClr val="tx1"/>
                          </a:solidFill>
                        </a:rPr>
                        <a:t>    (§ 3-15)</a:t>
                      </a:r>
                    </a:p>
                  </a:txBody>
                  <a:tcPr/>
                </a:tc>
                <a:tc>
                  <a:txBody>
                    <a:bodyPr/>
                    <a:lstStyle/>
                    <a:p>
                      <a:pPr marL="0" indent="0">
                        <a:spcBef>
                          <a:spcPts val="600"/>
                        </a:spcBef>
                        <a:spcAft>
                          <a:spcPts val="0"/>
                        </a:spcAft>
                        <a:buNone/>
                      </a:pPr>
                      <a:r>
                        <a:rPr lang="nb-NO" sz="2200" b="1" dirty="0">
                          <a:solidFill>
                            <a:schemeClr val="tx1"/>
                          </a:solidFill>
                        </a:rPr>
                        <a:t>Karakteren skal uttrykke </a:t>
                      </a:r>
                      <a:endParaRPr lang="nb-NO" b="1" dirty="0"/>
                    </a:p>
                    <a:p>
                      <a:pPr marL="342900" lvl="0" indent="-342900">
                        <a:spcBef>
                          <a:spcPts val="600"/>
                        </a:spcBef>
                        <a:spcAft>
                          <a:spcPts val="0"/>
                        </a:spcAft>
                        <a:buFont typeface="Arial"/>
                        <a:buChar char="•"/>
                      </a:pPr>
                      <a:r>
                        <a:rPr lang="nb-NO" sz="2200" dirty="0">
                          <a:solidFill>
                            <a:schemeClr val="tx1"/>
                          </a:solidFill>
                        </a:rPr>
                        <a:t>kompetanse kandidaten viser på eksamensdagen</a:t>
                      </a:r>
                      <a:endParaRPr lang="nb-NO" dirty="0"/>
                    </a:p>
                    <a:p>
                      <a:pPr marL="342900" lvl="0" indent="-342900">
                        <a:spcBef>
                          <a:spcPts val="600"/>
                        </a:spcBef>
                        <a:spcAft>
                          <a:spcPts val="0"/>
                        </a:spcAft>
                        <a:buFont typeface="Arial"/>
                        <a:buChar char="•"/>
                      </a:pPr>
                      <a:r>
                        <a:rPr lang="nb-NO" sz="2200" dirty="0">
                          <a:solidFill>
                            <a:schemeClr val="tx1"/>
                          </a:solidFill>
                        </a:rPr>
                        <a:t>kompetanse i så stor del av faget som mulig …</a:t>
                      </a:r>
                    </a:p>
                    <a:p>
                      <a:pPr marL="342900" lvl="0" indent="-342900">
                        <a:spcBef>
                          <a:spcPts val="600"/>
                        </a:spcBef>
                        <a:spcAft>
                          <a:spcPts val="0"/>
                        </a:spcAft>
                        <a:buFont typeface="Arial"/>
                        <a:buChar char="•"/>
                      </a:pPr>
                      <a:r>
                        <a:rPr lang="nb-NO" sz="2200" dirty="0">
                          <a:solidFill>
                            <a:schemeClr val="tx1"/>
                          </a:solidFill>
                        </a:rPr>
                        <a:t>… ut fra eksamensforma</a:t>
                      </a:r>
                    </a:p>
                    <a:p>
                      <a:pPr marL="0" lvl="0" indent="0">
                        <a:spcBef>
                          <a:spcPts val="600"/>
                        </a:spcBef>
                        <a:spcAft>
                          <a:spcPts val="0"/>
                        </a:spcAft>
                        <a:buFont typeface="Arial"/>
                        <a:buNone/>
                      </a:pPr>
                      <a:r>
                        <a:rPr lang="nb-NO" dirty="0"/>
                        <a:t>    (§ 3-22)</a:t>
                      </a:r>
                    </a:p>
                  </a:txBody>
                  <a:tcPr/>
                </a:tc>
                <a:extLst>
                  <a:ext uri="{0D108BD9-81ED-4DB2-BD59-A6C34878D82A}">
                    <a16:rowId xmlns:a16="http://schemas.microsoft.com/office/drawing/2014/main" val="2608610392"/>
                  </a:ext>
                </a:extLst>
              </a:tr>
            </a:tbl>
          </a:graphicData>
        </a:graphic>
      </p:graphicFrame>
      <p:sp>
        <p:nvSpPr>
          <p:cNvPr id="3" name="Ellipse 2">
            <a:extLst>
              <a:ext uri="{FF2B5EF4-FFF2-40B4-BE49-F238E27FC236}">
                <a16:creationId xmlns:a16="http://schemas.microsoft.com/office/drawing/2014/main" id="{7E9EBE46-FB73-E1DC-4801-20513F573EF9}"/>
              </a:ext>
            </a:extLst>
          </p:cNvPr>
          <p:cNvSpPr/>
          <p:nvPr/>
        </p:nvSpPr>
        <p:spPr>
          <a:xfrm>
            <a:off x="5209954" y="2127585"/>
            <a:ext cx="6517758" cy="453902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35161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5ECDFC3-CBF1-43BC-85A9-D29D44C36479}"/>
              </a:ext>
            </a:extLst>
          </p:cNvPr>
          <p:cNvSpPr>
            <a:spLocks noGrp="1"/>
          </p:cNvSpPr>
          <p:nvPr>
            <p:ph type="title"/>
          </p:nvPr>
        </p:nvSpPr>
        <p:spPr/>
        <p:txBody>
          <a:bodyPr/>
          <a:lstStyle/>
          <a:p>
            <a:r>
              <a:rPr lang="nb-NO" dirty="0"/>
              <a:t>§ 3-3 Vurdering i fag	</a:t>
            </a:r>
          </a:p>
        </p:txBody>
      </p:sp>
      <p:sp>
        <p:nvSpPr>
          <p:cNvPr id="3" name="Plassholder for innhold 2">
            <a:extLst>
              <a:ext uri="{FF2B5EF4-FFF2-40B4-BE49-F238E27FC236}">
                <a16:creationId xmlns:a16="http://schemas.microsoft.com/office/drawing/2014/main" id="{FA2B0672-75C9-47CA-A75E-948CD7D11C26}"/>
              </a:ext>
            </a:extLst>
          </p:cNvPr>
          <p:cNvSpPr>
            <a:spLocks noGrp="1"/>
          </p:cNvSpPr>
          <p:nvPr>
            <p:ph idx="1"/>
          </p:nvPr>
        </p:nvSpPr>
        <p:spPr>
          <a:xfrm>
            <a:off x="630002" y="1946217"/>
            <a:ext cx="10045086" cy="1482783"/>
          </a:xfrm>
        </p:spPr>
        <p:txBody>
          <a:bodyPr/>
          <a:lstStyle/>
          <a:p>
            <a:r>
              <a:rPr lang="nb-NO" dirty="0"/>
              <a:t>Grunnlaget for vurdering er kompetansemålene i læreplanen i faget. Kompetansemålene skal forstås i lys av teksten om faget i læreplanen?</a:t>
            </a:r>
          </a:p>
        </p:txBody>
      </p:sp>
    </p:spTree>
    <p:extLst>
      <p:ext uri="{BB962C8B-B14F-4D97-AF65-F5344CB8AC3E}">
        <p14:creationId xmlns:p14="http://schemas.microsoft.com/office/powerpoint/2010/main" val="2381585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5ECDFC3-CBF1-43BC-85A9-D29D44C36479}"/>
              </a:ext>
            </a:extLst>
          </p:cNvPr>
          <p:cNvSpPr>
            <a:spLocks noGrp="1"/>
          </p:cNvSpPr>
          <p:nvPr>
            <p:ph type="title"/>
          </p:nvPr>
        </p:nvSpPr>
        <p:spPr/>
        <p:txBody>
          <a:bodyPr/>
          <a:lstStyle/>
          <a:p>
            <a:r>
              <a:rPr lang="nb-NO"/>
              <a:t>§ 3-3 Vurdering i fag	</a:t>
            </a:r>
          </a:p>
        </p:txBody>
      </p:sp>
      <p:sp>
        <p:nvSpPr>
          <p:cNvPr id="3" name="Plassholder for innhold 2">
            <a:extLst>
              <a:ext uri="{FF2B5EF4-FFF2-40B4-BE49-F238E27FC236}">
                <a16:creationId xmlns:a16="http://schemas.microsoft.com/office/drawing/2014/main" id="{FA2B0672-75C9-47CA-A75E-948CD7D11C26}"/>
              </a:ext>
            </a:extLst>
          </p:cNvPr>
          <p:cNvSpPr>
            <a:spLocks noGrp="1"/>
          </p:cNvSpPr>
          <p:nvPr>
            <p:ph idx="1"/>
          </p:nvPr>
        </p:nvSpPr>
        <p:spPr>
          <a:xfrm>
            <a:off x="630002" y="1946217"/>
            <a:ext cx="10045086" cy="1482783"/>
          </a:xfrm>
        </p:spPr>
        <p:txBody>
          <a:bodyPr/>
          <a:lstStyle/>
          <a:p>
            <a:r>
              <a:rPr lang="nb-NO" dirty="0">
                <a:solidFill>
                  <a:srgbClr val="C00000"/>
                </a:solidFill>
              </a:rPr>
              <a:t>Grunnlaget for vurdering er kompetansemålene i læreplanen i faget. </a:t>
            </a:r>
            <a:r>
              <a:rPr lang="nb-NO" dirty="0"/>
              <a:t>Kompetansemålene skal forstås i lys av teksten om faget i læreplanen?</a:t>
            </a:r>
          </a:p>
        </p:txBody>
      </p:sp>
      <p:sp>
        <p:nvSpPr>
          <p:cNvPr id="4" name="TekstSylinder 3">
            <a:extLst>
              <a:ext uri="{FF2B5EF4-FFF2-40B4-BE49-F238E27FC236}">
                <a16:creationId xmlns:a16="http://schemas.microsoft.com/office/drawing/2014/main" id="{1C27BF98-9867-4212-AE83-8E158FFE8112}"/>
              </a:ext>
            </a:extLst>
          </p:cNvPr>
          <p:cNvSpPr txBox="1"/>
          <p:nvPr/>
        </p:nvSpPr>
        <p:spPr>
          <a:xfrm>
            <a:off x="955206" y="3876261"/>
            <a:ext cx="9847473" cy="1077218"/>
          </a:xfrm>
          <a:prstGeom prst="rect">
            <a:avLst/>
          </a:prstGeom>
          <a:noFill/>
        </p:spPr>
        <p:txBody>
          <a:bodyPr wrap="square" rtlCol="0">
            <a:spAutoFit/>
          </a:bodyPr>
          <a:lstStyle/>
          <a:p>
            <a:r>
              <a:rPr lang="nb-NO" sz="3200" b="1" dirty="0"/>
              <a:t>Hva betyr «…skal forstås i lys av teksten om faget…» for standpunkt og eksamen?</a:t>
            </a:r>
          </a:p>
        </p:txBody>
      </p:sp>
    </p:spTree>
    <p:extLst>
      <p:ext uri="{BB962C8B-B14F-4D97-AF65-F5344CB8AC3E}">
        <p14:creationId xmlns:p14="http://schemas.microsoft.com/office/powerpoint/2010/main" val="9790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241182C-200C-4384-9C32-B13D51EDEA01}"/>
              </a:ext>
            </a:extLst>
          </p:cNvPr>
          <p:cNvSpPr>
            <a:spLocks noGrp="1"/>
          </p:cNvSpPr>
          <p:nvPr>
            <p:ph type="title"/>
          </p:nvPr>
        </p:nvSpPr>
        <p:spPr>
          <a:xfrm>
            <a:off x="630001" y="287218"/>
            <a:ext cx="10931994" cy="1046217"/>
          </a:xfrm>
        </p:spPr>
        <p:txBody>
          <a:bodyPr/>
          <a:lstStyle/>
          <a:p>
            <a:r>
              <a:rPr lang="nb-NO"/>
              <a:t>Kompetansemålene er i en kontekst</a:t>
            </a:r>
            <a:endParaRPr lang="nb-NO" dirty="0">
              <a:solidFill>
                <a:srgbClr val="FF0000"/>
              </a:solidFill>
            </a:endParaRPr>
          </a:p>
        </p:txBody>
      </p:sp>
      <p:sp>
        <p:nvSpPr>
          <p:cNvPr id="3" name="Plassholder for innhold 2">
            <a:extLst>
              <a:ext uri="{FF2B5EF4-FFF2-40B4-BE49-F238E27FC236}">
                <a16:creationId xmlns:a16="http://schemas.microsoft.com/office/drawing/2014/main" id="{9AAE0E79-B96F-438A-9DF1-5A8D3BA2046A}"/>
              </a:ext>
            </a:extLst>
          </p:cNvPr>
          <p:cNvSpPr>
            <a:spLocks noGrp="1"/>
          </p:cNvSpPr>
          <p:nvPr>
            <p:ph idx="1"/>
          </p:nvPr>
        </p:nvSpPr>
        <p:spPr>
          <a:xfrm>
            <a:off x="630002" y="1333436"/>
            <a:ext cx="7702235" cy="4533058"/>
          </a:xfrm>
        </p:spPr>
        <p:txBody>
          <a:bodyPr>
            <a:normAutofit/>
          </a:bodyPr>
          <a:lstStyle/>
          <a:p>
            <a:pPr marL="0" indent="0">
              <a:buNone/>
            </a:pPr>
            <a:r>
              <a:rPr lang="nb-NO" dirty="0">
                <a:solidFill>
                  <a:srgbClr val="303030"/>
                </a:solidFill>
                <a:latin typeface="Roboto" panose="02000000000000000000" pitchFamily="2" charset="0"/>
              </a:rPr>
              <a:t>Mål for opplæringen er at eleven skal kunne:</a:t>
            </a:r>
          </a:p>
          <a:p>
            <a:pPr marL="0" indent="0">
              <a:buNone/>
            </a:pPr>
            <a:endParaRPr lang="nb-NO" dirty="0">
              <a:solidFill>
                <a:srgbClr val="303030"/>
              </a:solidFill>
              <a:latin typeface="Roboto" panose="02000000000000000000" pitchFamily="2" charset="0"/>
            </a:endParaRPr>
          </a:p>
          <a:p>
            <a:pPr marL="0" indent="0">
              <a:buNone/>
            </a:pPr>
            <a:r>
              <a:rPr lang="nb-NO" b="0" i="0" dirty="0">
                <a:solidFill>
                  <a:srgbClr val="0070C0"/>
                </a:solidFill>
                <a:effectLst/>
                <a:latin typeface="Roboto" panose="02000000000000000000" pitchFamily="2" charset="0"/>
              </a:rPr>
              <a:t>Fagets relevans: «</a:t>
            </a:r>
            <a:r>
              <a:rPr lang="nb-NO" dirty="0">
                <a:solidFill>
                  <a:srgbClr val="0070C0"/>
                </a:solidFill>
              </a:rPr>
              <a:t>Vg2 frisør handler om å behandle og pleie ulike hårtyper, hodebunn, skjegg, vipper og bryn for å imøtekomme kundens ønsker og forutsetninger»</a:t>
            </a:r>
            <a:endParaRPr lang="nb-NO" dirty="0">
              <a:solidFill>
                <a:srgbClr val="0070C0"/>
              </a:solidFill>
              <a:latin typeface="Roboto" panose="02000000000000000000" pitchFamily="2" charset="0"/>
            </a:endParaRPr>
          </a:p>
          <a:p>
            <a:r>
              <a:rPr lang="nb-NO" dirty="0"/>
              <a:t>Tolke kundens stil og ønsker og drøfte ulike løsninger i samarbeid med kunden</a:t>
            </a:r>
          </a:p>
          <a:p>
            <a:pPr marL="0" indent="0">
              <a:buNone/>
            </a:pPr>
            <a:endParaRPr lang="nb-NO" dirty="0"/>
          </a:p>
        </p:txBody>
      </p:sp>
      <p:pic>
        <p:nvPicPr>
          <p:cNvPr id="5" name="Bilde 4" descr="Et bilde som inneholder tekst&#10;&#10;Automatisk generert beskrivelse">
            <a:extLst>
              <a:ext uri="{FF2B5EF4-FFF2-40B4-BE49-F238E27FC236}">
                <a16:creationId xmlns:a16="http://schemas.microsoft.com/office/drawing/2014/main" id="{70E15972-5CB9-DC1F-855D-F5B9C56B1FA3}"/>
              </a:ext>
            </a:extLst>
          </p:cNvPr>
          <p:cNvPicPr>
            <a:picLocks noChangeAspect="1"/>
          </p:cNvPicPr>
          <p:nvPr/>
        </p:nvPicPr>
        <p:blipFill>
          <a:blip r:embed="rId3"/>
          <a:stretch>
            <a:fillRect/>
          </a:stretch>
        </p:blipFill>
        <p:spPr>
          <a:xfrm>
            <a:off x="8192278" y="1184987"/>
            <a:ext cx="3807924" cy="5021181"/>
          </a:xfrm>
          <a:prstGeom prst="rect">
            <a:avLst/>
          </a:prstGeom>
        </p:spPr>
      </p:pic>
    </p:spTree>
    <p:extLst>
      <p:ext uri="{BB962C8B-B14F-4D97-AF65-F5344CB8AC3E}">
        <p14:creationId xmlns:p14="http://schemas.microsoft.com/office/powerpoint/2010/main" val="328712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6CFF26B-26B2-4B72-A4F7-3D57E1CEB992}"/>
              </a:ext>
            </a:extLst>
          </p:cNvPr>
          <p:cNvSpPr>
            <a:spLocks noGrp="1"/>
          </p:cNvSpPr>
          <p:nvPr>
            <p:ph type="ctrTitle"/>
          </p:nvPr>
        </p:nvSpPr>
        <p:spPr/>
        <p:txBody>
          <a:bodyPr/>
          <a:lstStyle/>
          <a:p>
            <a:r>
              <a:rPr lang="nb-NO" dirty="0"/>
              <a:t>Hvorfor endrer </a:t>
            </a:r>
            <a:r>
              <a:rPr lang="nb-NO" dirty="0" err="1"/>
              <a:t>Udir</a:t>
            </a:r>
            <a:r>
              <a:rPr lang="nb-NO" dirty="0"/>
              <a:t> eksamen?</a:t>
            </a:r>
            <a:br>
              <a:rPr lang="nb-NO" dirty="0"/>
            </a:br>
            <a:endParaRPr lang="nb-NO" dirty="0"/>
          </a:p>
        </p:txBody>
      </p:sp>
      <p:sp>
        <p:nvSpPr>
          <p:cNvPr id="3" name="Undertittel 2">
            <a:extLst>
              <a:ext uri="{FF2B5EF4-FFF2-40B4-BE49-F238E27FC236}">
                <a16:creationId xmlns:a16="http://schemas.microsoft.com/office/drawing/2014/main" id="{ED5D5E21-757A-4113-83CF-9E56F663BA07}"/>
              </a:ext>
            </a:extLst>
          </p:cNvPr>
          <p:cNvSpPr>
            <a:spLocks noGrp="1"/>
          </p:cNvSpPr>
          <p:nvPr>
            <p:ph type="subTitle" idx="1"/>
          </p:nvPr>
        </p:nvSpPr>
        <p:spPr/>
        <p:txBody>
          <a:bodyPr/>
          <a:lstStyle/>
          <a:p>
            <a:r>
              <a:rPr lang="nb-NO" dirty="0"/>
              <a:t>Mulige tiltak for å øke kvaliteten på eksamen</a:t>
            </a:r>
          </a:p>
          <a:p>
            <a:endParaRPr lang="nb-NO" dirty="0"/>
          </a:p>
        </p:txBody>
      </p:sp>
    </p:spTree>
    <p:extLst>
      <p:ext uri="{BB962C8B-B14F-4D97-AF65-F5344CB8AC3E}">
        <p14:creationId xmlns:p14="http://schemas.microsoft.com/office/powerpoint/2010/main" val="3602599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5629591B-7450-8676-1A9E-4CEC8ABE5B6E}"/>
              </a:ext>
            </a:extLst>
          </p:cNvPr>
          <p:cNvSpPr>
            <a:spLocks noGrp="1"/>
          </p:cNvSpPr>
          <p:nvPr>
            <p:ph type="title"/>
          </p:nvPr>
        </p:nvSpPr>
        <p:spPr/>
        <p:txBody>
          <a:bodyPr/>
          <a:lstStyle/>
          <a:p>
            <a:r>
              <a:rPr lang="nb-NO"/>
              <a:t>Hvorfor endrer </a:t>
            </a:r>
            <a:r>
              <a:rPr lang="nb-NO" err="1"/>
              <a:t>Udir</a:t>
            </a:r>
            <a:r>
              <a:rPr lang="nb-NO"/>
              <a:t> eksamen?</a:t>
            </a:r>
          </a:p>
        </p:txBody>
      </p:sp>
      <p:sp>
        <p:nvSpPr>
          <p:cNvPr id="5" name="Plassholder for innhold 4">
            <a:extLst>
              <a:ext uri="{FF2B5EF4-FFF2-40B4-BE49-F238E27FC236}">
                <a16:creationId xmlns:a16="http://schemas.microsoft.com/office/drawing/2014/main" id="{F3D50B71-EC60-7277-9199-65992F5A7DDA}"/>
              </a:ext>
            </a:extLst>
          </p:cNvPr>
          <p:cNvSpPr>
            <a:spLocks noGrp="1"/>
          </p:cNvSpPr>
          <p:nvPr>
            <p:ph idx="1"/>
          </p:nvPr>
        </p:nvSpPr>
        <p:spPr/>
        <p:txBody>
          <a:bodyPr/>
          <a:lstStyle/>
          <a:p>
            <a:r>
              <a:rPr lang="nb-NO" dirty="0"/>
              <a:t>Nye læreplaner </a:t>
            </a:r>
          </a:p>
          <a:p>
            <a:pPr lvl="1"/>
            <a:r>
              <a:rPr lang="nb-NO" dirty="0"/>
              <a:t>Nytt utvidet kompetansebegrep</a:t>
            </a:r>
          </a:p>
          <a:p>
            <a:pPr lvl="1"/>
            <a:r>
              <a:rPr lang="nb-NO" dirty="0"/>
              <a:t>tverrfaglige temaer m.m.</a:t>
            </a:r>
          </a:p>
          <a:p>
            <a:pPr lvl="1"/>
            <a:endParaRPr lang="nb-NO" dirty="0"/>
          </a:p>
          <a:p>
            <a:r>
              <a:rPr lang="nb-NO" dirty="0"/>
              <a:t>Nytt digitalt gjennomføringssystem for bl.a. å sikre en mer universell eksamen</a:t>
            </a:r>
          </a:p>
          <a:p>
            <a:endParaRPr lang="nb-NO" dirty="0"/>
          </a:p>
          <a:p>
            <a:r>
              <a:rPr lang="nb-NO" dirty="0"/>
              <a:t>Anbefaling fra ekspertgruppe</a:t>
            </a:r>
          </a:p>
          <a:p>
            <a:endParaRPr lang="nb-NO" dirty="0"/>
          </a:p>
        </p:txBody>
      </p:sp>
    </p:spTree>
    <p:extLst>
      <p:ext uri="{BB962C8B-B14F-4D97-AF65-F5344CB8AC3E}">
        <p14:creationId xmlns:p14="http://schemas.microsoft.com/office/powerpoint/2010/main" val="3771860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7FD037EC-288C-A559-4095-C998861B8DFC}"/>
              </a:ext>
            </a:extLst>
          </p:cNvPr>
          <p:cNvSpPr>
            <a:spLocks noGrp="1"/>
          </p:cNvSpPr>
          <p:nvPr>
            <p:ph sz="half" idx="1"/>
          </p:nvPr>
        </p:nvSpPr>
        <p:spPr>
          <a:xfrm>
            <a:off x="630001" y="1946217"/>
            <a:ext cx="7099869" cy="4279276"/>
          </a:xfrm>
        </p:spPr>
        <p:txBody>
          <a:bodyPr vert="horz" lIns="90000" tIns="45720" rIns="91440" bIns="45720" rtlCol="0" anchor="t">
            <a:normAutofit fontScale="92500"/>
          </a:bodyPr>
          <a:lstStyle/>
          <a:p>
            <a:pPr marL="457200" lvl="1" indent="0">
              <a:spcBef>
                <a:spcPts val="2400"/>
              </a:spcBef>
              <a:buClr>
                <a:srgbClr val="4E9F75"/>
              </a:buClr>
              <a:buNone/>
            </a:pPr>
            <a:r>
              <a:rPr lang="nn-NO" dirty="0">
                <a:hlinkClick r:id="rId3"/>
              </a:rPr>
              <a:t>Rammeverk for eksamen – LK20 og LK20S (udir.no)</a:t>
            </a:r>
            <a:endParaRPr lang="nb-NO" dirty="0">
              <a:ea typeface="Roboto"/>
              <a:cs typeface="Roboto"/>
            </a:endParaRPr>
          </a:p>
          <a:p>
            <a:pPr lvl="1">
              <a:spcBef>
                <a:spcPts val="2400"/>
              </a:spcBef>
              <a:buClr>
                <a:srgbClr val="4E9F75"/>
              </a:buClr>
            </a:pPr>
            <a:r>
              <a:rPr lang="nb-NO" dirty="0">
                <a:ea typeface="Roboto"/>
                <a:cs typeface="Roboto"/>
              </a:rPr>
              <a:t>Bruk flere oppgaver og oppgavetyper</a:t>
            </a:r>
          </a:p>
          <a:p>
            <a:pPr lvl="1">
              <a:spcBef>
                <a:spcPts val="2400"/>
              </a:spcBef>
              <a:buClr>
                <a:srgbClr val="4E9F75"/>
              </a:buClr>
            </a:pPr>
            <a:r>
              <a:rPr lang="nb-NO" dirty="0">
                <a:ea typeface="Roboto"/>
                <a:cs typeface="Roboto"/>
              </a:rPr>
              <a:t>Lag oppgaveinstrukser som er tydelige for kandidaten</a:t>
            </a:r>
          </a:p>
          <a:p>
            <a:pPr lvl="1">
              <a:spcBef>
                <a:spcPts val="2400"/>
              </a:spcBef>
              <a:buClr>
                <a:srgbClr val="4E9F75"/>
              </a:buClr>
            </a:pPr>
            <a:r>
              <a:rPr lang="nb-NO" dirty="0">
                <a:ea typeface="Roboto"/>
                <a:cs typeface="Roboto"/>
              </a:rPr>
              <a:t>Lag en eksamen som er så rettferdig som mulig</a:t>
            </a:r>
          </a:p>
          <a:p>
            <a:pPr lvl="1">
              <a:spcBef>
                <a:spcPts val="2400"/>
              </a:spcBef>
              <a:buClr>
                <a:srgbClr val="4E9F75"/>
              </a:buClr>
            </a:pPr>
            <a:r>
              <a:rPr lang="nb-NO" dirty="0">
                <a:ea typeface="Roboto"/>
                <a:cs typeface="Roboto"/>
              </a:rPr>
              <a:t>Gi tydelig informasjon om tidsrammer og hjelpemidler, som for eksempel vekting</a:t>
            </a:r>
          </a:p>
          <a:p>
            <a:pPr lvl="1">
              <a:spcBef>
                <a:spcPts val="2400"/>
              </a:spcBef>
              <a:buClr>
                <a:srgbClr val="4E9F75"/>
              </a:buClr>
            </a:pPr>
            <a:r>
              <a:rPr lang="nb-NO" dirty="0">
                <a:ea typeface="Roboto"/>
                <a:cs typeface="Roboto"/>
              </a:rPr>
              <a:t>Lag tydelige vurderingskriterier</a:t>
            </a:r>
          </a:p>
          <a:p>
            <a:pPr lvl="1">
              <a:spcBef>
                <a:spcPts val="2400"/>
              </a:spcBef>
              <a:buClr>
                <a:srgbClr val="4E9F75"/>
              </a:buClr>
            </a:pPr>
            <a:endParaRPr lang="nb-NO" dirty="0">
              <a:ea typeface="Roboto"/>
              <a:cs typeface="Roboto"/>
            </a:endParaRPr>
          </a:p>
          <a:p>
            <a:pPr lvl="1">
              <a:spcBef>
                <a:spcPts val="2400"/>
              </a:spcBef>
              <a:buClr>
                <a:srgbClr val="4E9F75"/>
              </a:buClr>
            </a:pPr>
            <a:endParaRPr lang="nb-NO" dirty="0">
              <a:ea typeface="Roboto"/>
              <a:cs typeface="Roboto"/>
            </a:endParaRPr>
          </a:p>
          <a:p>
            <a:pPr lvl="1">
              <a:spcBef>
                <a:spcPts val="2400"/>
              </a:spcBef>
              <a:buClr>
                <a:srgbClr val="4E9F75"/>
              </a:buClr>
            </a:pPr>
            <a:endParaRPr lang="nb-NO" dirty="0">
              <a:ea typeface="Roboto"/>
              <a:cs typeface="Roboto"/>
            </a:endParaRPr>
          </a:p>
          <a:p>
            <a:pPr marL="0" indent="0">
              <a:spcBef>
                <a:spcPts val="2400"/>
              </a:spcBef>
              <a:buClr>
                <a:srgbClr val="4E9F75"/>
              </a:buClr>
              <a:buNone/>
            </a:pPr>
            <a:endParaRPr lang="nb-NO" dirty="0">
              <a:ea typeface="Roboto"/>
              <a:cs typeface="Roboto"/>
            </a:endParaRPr>
          </a:p>
          <a:p>
            <a:pPr lvl="1">
              <a:spcBef>
                <a:spcPts val="2400"/>
              </a:spcBef>
              <a:buClr>
                <a:srgbClr val="4E9F75"/>
              </a:buClr>
            </a:pPr>
            <a:endParaRPr lang="nb-NO" dirty="0">
              <a:ea typeface="Roboto"/>
              <a:cs typeface="Roboto"/>
            </a:endParaRPr>
          </a:p>
          <a:p>
            <a:pPr lvl="1">
              <a:spcBef>
                <a:spcPts val="2400"/>
              </a:spcBef>
              <a:buClr>
                <a:srgbClr val="4E9F75"/>
              </a:buClr>
            </a:pPr>
            <a:endParaRPr lang="nb-NO" dirty="0">
              <a:ea typeface="Roboto"/>
              <a:cs typeface="Roboto"/>
            </a:endParaRPr>
          </a:p>
          <a:p>
            <a:pPr lvl="1">
              <a:spcBef>
                <a:spcPts val="2400"/>
              </a:spcBef>
              <a:buClr>
                <a:srgbClr val="4E9F75"/>
              </a:buClr>
            </a:pPr>
            <a:endParaRPr lang="nb-NO" dirty="0">
              <a:ea typeface="Roboto"/>
              <a:cs typeface="Roboto"/>
            </a:endParaRPr>
          </a:p>
          <a:p>
            <a:pPr marL="0" indent="0">
              <a:spcBef>
                <a:spcPts val="2400"/>
              </a:spcBef>
              <a:buNone/>
            </a:pPr>
            <a:endParaRPr lang="nb-NO" b="1" dirty="0">
              <a:ea typeface="Roboto"/>
              <a:cs typeface="Roboto"/>
            </a:endParaRPr>
          </a:p>
          <a:p>
            <a:pPr marL="0" indent="0">
              <a:spcBef>
                <a:spcPts val="2400"/>
              </a:spcBef>
              <a:buClr>
                <a:srgbClr val="7DBF9D">
                  <a:lumMod val="75000"/>
                </a:srgbClr>
              </a:buClr>
              <a:buNone/>
            </a:pPr>
            <a:endParaRPr lang="nb-NO" b="1" dirty="0">
              <a:ea typeface="Roboto"/>
              <a:cs typeface="Roboto"/>
            </a:endParaRPr>
          </a:p>
          <a:p>
            <a:pPr lvl="1">
              <a:spcBef>
                <a:spcPts val="2400"/>
              </a:spcBef>
              <a:buClr>
                <a:srgbClr val="4E9F75"/>
              </a:buClr>
            </a:pPr>
            <a:endParaRPr lang="nb-NO" b="1" dirty="0">
              <a:ea typeface="Roboto"/>
              <a:cs typeface="Roboto"/>
            </a:endParaRPr>
          </a:p>
          <a:p>
            <a:pPr lvl="1">
              <a:spcBef>
                <a:spcPts val="2400"/>
              </a:spcBef>
              <a:buClr>
                <a:srgbClr val="4E9F75"/>
              </a:buClr>
            </a:pPr>
            <a:endParaRPr lang="nb-NO" dirty="0">
              <a:ea typeface="Roboto"/>
              <a:cs typeface="Roboto"/>
            </a:endParaRPr>
          </a:p>
          <a:p>
            <a:pPr>
              <a:spcBef>
                <a:spcPts val="2400"/>
              </a:spcBef>
              <a:buClr>
                <a:srgbClr val="4E9F75"/>
              </a:buClr>
            </a:pPr>
            <a:endParaRPr lang="nb-NO" dirty="0">
              <a:ea typeface="Roboto"/>
              <a:cs typeface="Roboto"/>
            </a:endParaRPr>
          </a:p>
          <a:p>
            <a:pPr lvl="1">
              <a:spcBef>
                <a:spcPts val="2400"/>
              </a:spcBef>
              <a:buClr>
                <a:srgbClr val="4E9F75"/>
              </a:buClr>
            </a:pPr>
            <a:endParaRPr lang="nb-NO" dirty="0">
              <a:cs typeface="Roboto"/>
            </a:endParaRPr>
          </a:p>
          <a:p>
            <a:pPr>
              <a:spcBef>
                <a:spcPts val="2400"/>
              </a:spcBef>
              <a:buClr>
                <a:srgbClr val="4E9F75"/>
              </a:buClr>
            </a:pPr>
            <a:endParaRPr lang="nb-NO" dirty="0">
              <a:cs typeface="Roboto"/>
            </a:endParaRPr>
          </a:p>
          <a:p>
            <a:pPr>
              <a:spcBef>
                <a:spcPts val="2400"/>
              </a:spcBef>
              <a:buClr>
                <a:srgbClr val="4E9F75"/>
              </a:buClr>
            </a:pPr>
            <a:endParaRPr lang="nb-NO" dirty="0">
              <a:cs typeface="Roboto"/>
            </a:endParaRPr>
          </a:p>
          <a:p>
            <a:pPr>
              <a:spcBef>
                <a:spcPts val="2400"/>
              </a:spcBef>
              <a:buClr>
                <a:srgbClr val="4E9F75"/>
              </a:buClr>
            </a:pPr>
            <a:endParaRPr lang="nb-NO" dirty="0">
              <a:cs typeface="Roboto"/>
            </a:endParaRPr>
          </a:p>
          <a:p>
            <a:pPr>
              <a:spcBef>
                <a:spcPts val="2400"/>
              </a:spcBef>
              <a:buClr>
                <a:srgbClr val="4E9F75"/>
              </a:buClr>
            </a:pPr>
            <a:endParaRPr lang="nb-NO" dirty="0">
              <a:cs typeface="Roboto"/>
            </a:endParaRPr>
          </a:p>
          <a:p>
            <a:pPr>
              <a:spcBef>
                <a:spcPts val="2400"/>
              </a:spcBef>
              <a:buClr>
                <a:srgbClr val="4E9F75"/>
              </a:buClr>
            </a:pPr>
            <a:endParaRPr lang="nb-NO" dirty="0">
              <a:cs typeface="Roboto"/>
            </a:endParaRPr>
          </a:p>
          <a:p>
            <a:pPr>
              <a:spcBef>
                <a:spcPts val="2400"/>
              </a:spcBef>
              <a:buClr>
                <a:srgbClr val="4E9F75"/>
              </a:buClr>
            </a:pPr>
            <a:endParaRPr lang="nb-NO" dirty="0">
              <a:cs typeface="Roboto"/>
            </a:endParaRPr>
          </a:p>
          <a:p>
            <a:pPr>
              <a:spcBef>
                <a:spcPts val="2400"/>
              </a:spcBef>
              <a:buClr>
                <a:srgbClr val="4E9F75"/>
              </a:buClr>
            </a:pPr>
            <a:endParaRPr lang="nb-NO" dirty="0">
              <a:cs typeface="Roboto"/>
            </a:endParaRPr>
          </a:p>
          <a:p>
            <a:pPr>
              <a:spcBef>
                <a:spcPts val="2400"/>
              </a:spcBef>
              <a:buClr>
                <a:srgbClr val="4E9F75"/>
              </a:buClr>
            </a:pPr>
            <a:endParaRPr lang="nb-NO" dirty="0">
              <a:cs typeface="Roboto"/>
            </a:endParaRPr>
          </a:p>
          <a:p>
            <a:pPr>
              <a:spcBef>
                <a:spcPts val="2400"/>
              </a:spcBef>
              <a:buClr>
                <a:srgbClr val="4E9F75"/>
              </a:buClr>
            </a:pPr>
            <a:endParaRPr lang="nb-NO" dirty="0">
              <a:cs typeface="Roboto"/>
            </a:endParaRPr>
          </a:p>
        </p:txBody>
      </p:sp>
      <p:sp>
        <p:nvSpPr>
          <p:cNvPr id="7" name="Plassholder for innhold 6">
            <a:extLst>
              <a:ext uri="{FF2B5EF4-FFF2-40B4-BE49-F238E27FC236}">
                <a16:creationId xmlns:a16="http://schemas.microsoft.com/office/drawing/2014/main" id="{EA6C52C3-4D01-C502-3E3C-78AD35FEDA22}"/>
              </a:ext>
            </a:extLst>
          </p:cNvPr>
          <p:cNvSpPr>
            <a:spLocks noGrp="1"/>
          </p:cNvSpPr>
          <p:nvPr>
            <p:ph sz="half" idx="2"/>
          </p:nvPr>
        </p:nvSpPr>
        <p:spPr>
          <a:xfrm>
            <a:off x="7729870" y="2350253"/>
            <a:ext cx="3832125" cy="3168045"/>
          </a:xfrm>
          <a:solidFill>
            <a:schemeClr val="accent1">
              <a:lumMod val="60000"/>
              <a:lumOff val="40000"/>
            </a:schemeClr>
          </a:solidFill>
        </p:spPr>
        <p:txBody>
          <a:bodyPr>
            <a:normAutofit/>
          </a:bodyPr>
          <a:lstStyle/>
          <a:p>
            <a:r>
              <a:rPr lang="nb-NO" dirty="0"/>
              <a:t>Eksamen i frisørfaget endres over tid</a:t>
            </a:r>
          </a:p>
          <a:p>
            <a:r>
              <a:rPr lang="nb-NO" dirty="0"/>
              <a:t>På bakgrunn av </a:t>
            </a:r>
          </a:p>
          <a:p>
            <a:pPr lvl="1"/>
            <a:r>
              <a:rPr lang="nb-NO" dirty="0"/>
              <a:t>læreplan</a:t>
            </a:r>
          </a:p>
          <a:p>
            <a:pPr lvl="1"/>
            <a:r>
              <a:rPr lang="nb-NO" dirty="0"/>
              <a:t>fagets egenart</a:t>
            </a:r>
          </a:p>
          <a:p>
            <a:pPr lvl="1"/>
            <a:r>
              <a:rPr lang="nb-NO" dirty="0"/>
              <a:t>kunnskap om hvordan eksamen fungerer </a:t>
            </a:r>
          </a:p>
          <a:p>
            <a:pPr lvl="1"/>
            <a:endParaRPr lang="nb-NO" dirty="0"/>
          </a:p>
          <a:p>
            <a:endParaRPr lang="nb-NO" dirty="0"/>
          </a:p>
        </p:txBody>
      </p:sp>
      <p:sp>
        <p:nvSpPr>
          <p:cNvPr id="2" name="Tittel 1">
            <a:extLst>
              <a:ext uri="{FF2B5EF4-FFF2-40B4-BE49-F238E27FC236}">
                <a16:creationId xmlns:a16="http://schemas.microsoft.com/office/drawing/2014/main" id="{E03C977E-3BCF-DD2B-E424-564457FC96D0}"/>
              </a:ext>
            </a:extLst>
          </p:cNvPr>
          <p:cNvSpPr>
            <a:spLocks noGrp="1"/>
          </p:cNvSpPr>
          <p:nvPr>
            <p:ph type="title"/>
          </p:nvPr>
        </p:nvSpPr>
        <p:spPr/>
        <p:txBody>
          <a:bodyPr/>
          <a:lstStyle/>
          <a:p>
            <a:r>
              <a:rPr lang="nb-NO" dirty="0">
                <a:ea typeface="Roboto"/>
              </a:rPr>
              <a:t>Anbefalinger i rammeverket</a:t>
            </a:r>
            <a:endParaRPr lang="nb-NO" dirty="0">
              <a:cs typeface="Roboto"/>
            </a:endParaRPr>
          </a:p>
        </p:txBody>
      </p:sp>
    </p:spTree>
    <p:extLst>
      <p:ext uri="{BB962C8B-B14F-4D97-AF65-F5344CB8AC3E}">
        <p14:creationId xmlns:p14="http://schemas.microsoft.com/office/powerpoint/2010/main" val="107878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5D729CC-136A-1F1F-3A36-5A56B65B12B8}"/>
              </a:ext>
            </a:extLst>
          </p:cNvPr>
          <p:cNvSpPr>
            <a:spLocks noGrp="1"/>
          </p:cNvSpPr>
          <p:nvPr>
            <p:ph type="ctrTitle"/>
          </p:nvPr>
        </p:nvSpPr>
        <p:spPr/>
        <p:txBody>
          <a:bodyPr/>
          <a:lstStyle/>
          <a:p>
            <a:r>
              <a:rPr lang="nb-NO" dirty="0"/>
              <a:t>Anna Ytrebø</a:t>
            </a:r>
          </a:p>
        </p:txBody>
      </p:sp>
      <p:sp>
        <p:nvSpPr>
          <p:cNvPr id="3" name="Undertittel 2">
            <a:extLst>
              <a:ext uri="{FF2B5EF4-FFF2-40B4-BE49-F238E27FC236}">
                <a16:creationId xmlns:a16="http://schemas.microsoft.com/office/drawing/2014/main" id="{880917D3-24F6-4A1D-4B0E-48D70C9B6BBD}"/>
              </a:ext>
            </a:extLst>
          </p:cNvPr>
          <p:cNvSpPr>
            <a:spLocks noGrp="1"/>
          </p:cNvSpPr>
          <p:nvPr>
            <p:ph type="subTitle" idx="1"/>
          </p:nvPr>
        </p:nvSpPr>
        <p:spPr/>
        <p:txBody>
          <a:bodyPr/>
          <a:lstStyle/>
          <a:p>
            <a:r>
              <a:rPr lang="nb-NO" dirty="0"/>
              <a:t>Fagansvarlig eksamen Frisørfaget VG3, FRI3102/3103</a:t>
            </a:r>
          </a:p>
        </p:txBody>
      </p:sp>
      <p:sp>
        <p:nvSpPr>
          <p:cNvPr id="4" name="Plassholder for bilde 3">
            <a:extLst>
              <a:ext uri="{FF2B5EF4-FFF2-40B4-BE49-F238E27FC236}">
                <a16:creationId xmlns:a16="http://schemas.microsoft.com/office/drawing/2014/main" id="{BFC10CAD-0E64-78F2-9C46-1362863BCFF6}"/>
              </a:ext>
            </a:extLst>
          </p:cNvPr>
          <p:cNvSpPr>
            <a:spLocks noGrp="1"/>
          </p:cNvSpPr>
          <p:nvPr>
            <p:ph type="pic" sz="quarter" idx="13"/>
          </p:nvPr>
        </p:nvSpPr>
        <p:spPr/>
      </p:sp>
    </p:spTree>
    <p:extLst>
      <p:ext uri="{BB962C8B-B14F-4D97-AF65-F5344CB8AC3E}">
        <p14:creationId xmlns:p14="http://schemas.microsoft.com/office/powerpoint/2010/main" val="4203028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2F62053-1F59-D328-27AE-21EF29654FA0}"/>
              </a:ext>
            </a:extLst>
          </p:cNvPr>
          <p:cNvSpPr>
            <a:spLocks noGrp="1"/>
          </p:cNvSpPr>
          <p:nvPr>
            <p:ph type="title"/>
          </p:nvPr>
        </p:nvSpPr>
        <p:spPr/>
        <p:txBody>
          <a:bodyPr/>
          <a:lstStyle/>
          <a:p>
            <a:r>
              <a:rPr lang="nb-NO"/>
              <a:t>Hvorfor minimum tre oppgaver og ikke bare én?</a:t>
            </a:r>
          </a:p>
        </p:txBody>
      </p:sp>
      <p:sp>
        <p:nvSpPr>
          <p:cNvPr id="3" name="Plassholder for innhold 2">
            <a:extLst>
              <a:ext uri="{FF2B5EF4-FFF2-40B4-BE49-F238E27FC236}">
                <a16:creationId xmlns:a16="http://schemas.microsoft.com/office/drawing/2014/main" id="{E141068C-F4DC-32DC-D3A4-B05C62009F6E}"/>
              </a:ext>
            </a:extLst>
          </p:cNvPr>
          <p:cNvSpPr>
            <a:spLocks noGrp="1"/>
          </p:cNvSpPr>
          <p:nvPr>
            <p:ph idx="1"/>
          </p:nvPr>
        </p:nvSpPr>
        <p:spPr>
          <a:xfrm>
            <a:off x="630001" y="1520914"/>
            <a:ext cx="11118976" cy="4816091"/>
          </a:xfrm>
        </p:spPr>
        <p:txBody>
          <a:bodyPr>
            <a:normAutofit fontScale="92500"/>
          </a:bodyPr>
          <a:lstStyle/>
          <a:p>
            <a:r>
              <a:rPr lang="nb-NO"/>
              <a:t>Jf. absoluttkrav: Kandidaten skal få anledning til å vise kompetanse i så stor del av faget som mulig.</a:t>
            </a:r>
          </a:p>
          <a:p>
            <a:pPr marL="0" indent="0">
              <a:buNone/>
            </a:pPr>
            <a:endParaRPr lang="nb-NO"/>
          </a:p>
          <a:p>
            <a:r>
              <a:rPr lang="nb-NO"/>
              <a:t>For mange kandidater kan det være mer krevende å svare på én oppgave enn å svare på tre «mindre» oppgaver.</a:t>
            </a:r>
          </a:p>
          <a:p>
            <a:pPr lvl="1"/>
            <a:r>
              <a:rPr lang="nb-NO"/>
              <a:t>Er kandidatene vant til å bruke fem timer på å skrive f.eks. én sammenhengende tekst?</a:t>
            </a:r>
          </a:p>
          <a:p>
            <a:pPr lvl="1"/>
            <a:r>
              <a:rPr lang="nb-NO"/>
              <a:t>Kandidatene får hjelp til å disponere innholdet i besvarelsen</a:t>
            </a:r>
          </a:p>
          <a:p>
            <a:r>
              <a:rPr lang="nb-NO"/>
              <a:t>Tre oppgaver kan hjelpe kandidaten til å vise «bredde»-kompetanse </a:t>
            </a:r>
          </a:p>
          <a:p>
            <a:pPr lvl="1"/>
            <a:r>
              <a:rPr lang="nb-NO"/>
              <a:t> «bommer» kandidaten på én oppgave kan han/hun allikevel «redde seg inn» ved å svare på de andre oppgavene</a:t>
            </a:r>
          </a:p>
          <a:p>
            <a:r>
              <a:rPr lang="nb-NO"/>
              <a:t>Hvis oppgavene legger opp til at kandidatene skal trekke inn forutsetninger selv kan det være en risiko for at sensor og kandidat legger ulik forståelse til grunn</a:t>
            </a:r>
          </a:p>
          <a:p>
            <a:endParaRPr lang="nb-NO"/>
          </a:p>
        </p:txBody>
      </p:sp>
    </p:spTree>
    <p:extLst>
      <p:ext uri="{BB962C8B-B14F-4D97-AF65-F5344CB8AC3E}">
        <p14:creationId xmlns:p14="http://schemas.microsoft.com/office/powerpoint/2010/main" val="1793487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2F62053-1F59-D328-27AE-21EF29654FA0}"/>
              </a:ext>
            </a:extLst>
          </p:cNvPr>
          <p:cNvSpPr>
            <a:spLocks noGrp="1"/>
          </p:cNvSpPr>
          <p:nvPr>
            <p:ph type="title"/>
          </p:nvPr>
        </p:nvSpPr>
        <p:spPr/>
        <p:txBody>
          <a:bodyPr/>
          <a:lstStyle/>
          <a:p>
            <a:r>
              <a:rPr lang="nb-NO" dirty="0"/>
              <a:t>Hvorfor minimum tre oppgaver og ikke bare én?</a:t>
            </a:r>
          </a:p>
        </p:txBody>
      </p:sp>
      <p:sp>
        <p:nvSpPr>
          <p:cNvPr id="3" name="Plassholder for innhold 2">
            <a:extLst>
              <a:ext uri="{FF2B5EF4-FFF2-40B4-BE49-F238E27FC236}">
                <a16:creationId xmlns:a16="http://schemas.microsoft.com/office/drawing/2014/main" id="{E141068C-F4DC-32DC-D3A4-B05C62009F6E}"/>
              </a:ext>
            </a:extLst>
          </p:cNvPr>
          <p:cNvSpPr>
            <a:spLocks noGrp="1"/>
          </p:cNvSpPr>
          <p:nvPr>
            <p:ph idx="1"/>
          </p:nvPr>
        </p:nvSpPr>
        <p:spPr>
          <a:xfrm>
            <a:off x="630001" y="1520914"/>
            <a:ext cx="11118976" cy="4816091"/>
          </a:xfrm>
        </p:spPr>
        <p:txBody>
          <a:bodyPr>
            <a:normAutofit fontScale="92500"/>
          </a:bodyPr>
          <a:lstStyle/>
          <a:p>
            <a:r>
              <a:rPr lang="nb-NO"/>
              <a:t>Jf. absoluttkrav: Kandidaten skal få anledning til å vise kompetanse i så stor del av faget som mulig.</a:t>
            </a:r>
          </a:p>
          <a:p>
            <a:pPr marL="0" indent="0">
              <a:buNone/>
            </a:pPr>
            <a:endParaRPr lang="nb-NO"/>
          </a:p>
          <a:p>
            <a:r>
              <a:rPr lang="nb-NO"/>
              <a:t>For mange kandidater kan det være mer krevende å svare på én oppgave enn å svare på tre «mindre» oppgaver.</a:t>
            </a:r>
          </a:p>
          <a:p>
            <a:pPr lvl="1"/>
            <a:r>
              <a:rPr lang="nb-NO"/>
              <a:t>Er kandidatene vant til å bruke fem timer på å skrive f.eks. én sammenhengende tekst?</a:t>
            </a:r>
          </a:p>
          <a:p>
            <a:pPr lvl="1"/>
            <a:r>
              <a:rPr lang="nb-NO"/>
              <a:t>Kandidatene får hjelp til å disponere innholdet i besvarelsen</a:t>
            </a:r>
          </a:p>
          <a:p>
            <a:r>
              <a:rPr lang="nb-NO"/>
              <a:t>Tre oppgaver kan hjelpe kandidaten til å vise «bredde»-kompetanse </a:t>
            </a:r>
          </a:p>
          <a:p>
            <a:pPr lvl="1"/>
            <a:r>
              <a:rPr lang="nb-NO"/>
              <a:t> «bommer» kandidaten på én oppgave kan han/hun allikevel «redde seg inn» ved å svare på de andre oppgavene</a:t>
            </a:r>
          </a:p>
          <a:p>
            <a:r>
              <a:rPr lang="nb-NO"/>
              <a:t>Hvis oppgavene legger opp til at kandidatene skal trekke inn forutsetninger selv kan det være en risiko for at sensor og kandidat legger ulik forståelse til grunn</a:t>
            </a:r>
          </a:p>
          <a:p>
            <a:endParaRPr lang="nb-NO"/>
          </a:p>
        </p:txBody>
      </p:sp>
      <p:sp>
        <p:nvSpPr>
          <p:cNvPr id="4" name="TekstSylinder 3">
            <a:extLst>
              <a:ext uri="{FF2B5EF4-FFF2-40B4-BE49-F238E27FC236}">
                <a16:creationId xmlns:a16="http://schemas.microsoft.com/office/drawing/2014/main" id="{16F8D735-4762-379B-0667-E9D7C7CC3608}"/>
              </a:ext>
            </a:extLst>
          </p:cNvPr>
          <p:cNvSpPr txBox="1"/>
          <p:nvPr/>
        </p:nvSpPr>
        <p:spPr>
          <a:xfrm>
            <a:off x="2711302" y="6013839"/>
            <a:ext cx="7863097" cy="646331"/>
          </a:xfrm>
          <a:prstGeom prst="rect">
            <a:avLst/>
          </a:prstGeom>
          <a:noFill/>
        </p:spPr>
        <p:txBody>
          <a:bodyPr wrap="square" rtlCol="0">
            <a:spAutoFit/>
          </a:bodyPr>
          <a:lstStyle/>
          <a:p>
            <a:r>
              <a:rPr lang="nb-NO" sz="3600" dirty="0">
                <a:solidFill>
                  <a:srgbClr val="FF0000"/>
                </a:solidFill>
              </a:rPr>
              <a:t>Vi endrer eksamen over tid!</a:t>
            </a:r>
          </a:p>
        </p:txBody>
      </p:sp>
    </p:spTree>
    <p:extLst>
      <p:ext uri="{BB962C8B-B14F-4D97-AF65-F5344CB8AC3E}">
        <p14:creationId xmlns:p14="http://schemas.microsoft.com/office/powerpoint/2010/main" val="1439181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6CFF26B-26B2-4B72-A4F7-3D57E1CEB992}"/>
              </a:ext>
            </a:extLst>
          </p:cNvPr>
          <p:cNvSpPr>
            <a:spLocks noGrp="1"/>
          </p:cNvSpPr>
          <p:nvPr>
            <p:ph type="ctrTitle"/>
          </p:nvPr>
        </p:nvSpPr>
        <p:spPr/>
        <p:txBody>
          <a:bodyPr/>
          <a:lstStyle/>
          <a:p>
            <a:r>
              <a:rPr lang="nb-NO" dirty="0"/>
              <a:t>Eksempeloppgaver </a:t>
            </a:r>
            <a:r>
              <a:rPr lang="nb-NO"/>
              <a:t>og vurderingskriterier</a:t>
            </a:r>
            <a:endParaRPr lang="nb-NO" dirty="0"/>
          </a:p>
        </p:txBody>
      </p:sp>
      <p:sp>
        <p:nvSpPr>
          <p:cNvPr id="3" name="Undertittel 2">
            <a:extLst>
              <a:ext uri="{FF2B5EF4-FFF2-40B4-BE49-F238E27FC236}">
                <a16:creationId xmlns:a16="http://schemas.microsoft.com/office/drawing/2014/main" id="{ED5D5E21-757A-4113-83CF-9E56F663BA07}"/>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1319281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E621EEC-5033-A6DD-F3B7-599F67B6834A}"/>
              </a:ext>
            </a:extLst>
          </p:cNvPr>
          <p:cNvSpPr>
            <a:spLocks noGrp="1"/>
          </p:cNvSpPr>
          <p:nvPr>
            <p:ph type="title"/>
          </p:nvPr>
        </p:nvSpPr>
        <p:spPr/>
        <p:txBody>
          <a:bodyPr/>
          <a:lstStyle/>
          <a:p>
            <a:r>
              <a:rPr lang="nb-NO" dirty="0"/>
              <a:t>Hvorfor vurderingskriterier?</a:t>
            </a:r>
          </a:p>
        </p:txBody>
      </p:sp>
      <p:sp>
        <p:nvSpPr>
          <p:cNvPr id="3" name="Plassholder for innhold 2">
            <a:extLst>
              <a:ext uri="{FF2B5EF4-FFF2-40B4-BE49-F238E27FC236}">
                <a16:creationId xmlns:a16="http://schemas.microsoft.com/office/drawing/2014/main" id="{5C583921-E118-F579-2AA8-B4070A2E6ED7}"/>
              </a:ext>
            </a:extLst>
          </p:cNvPr>
          <p:cNvSpPr>
            <a:spLocks noGrp="1"/>
          </p:cNvSpPr>
          <p:nvPr>
            <p:ph idx="1"/>
          </p:nvPr>
        </p:nvSpPr>
        <p:spPr/>
        <p:txBody>
          <a:bodyPr>
            <a:normAutofit lnSpcReduction="10000"/>
          </a:bodyPr>
          <a:lstStyle/>
          <a:p>
            <a:r>
              <a:rPr lang="nb-NO" dirty="0"/>
              <a:t>Gjør sensuren mer forutsigbar for kandidatene</a:t>
            </a:r>
          </a:p>
          <a:p>
            <a:r>
              <a:rPr lang="nb-NO" dirty="0"/>
              <a:t>Støtter sensorene i deres vurderingsarbeid</a:t>
            </a:r>
          </a:p>
          <a:p>
            <a:pPr lvl="1"/>
            <a:r>
              <a:rPr lang="nb-NO" dirty="0"/>
              <a:t>Likere forståelse mellom sensor 1 og sensor 2 om hva som skal være grunnlaget for vurderingen</a:t>
            </a:r>
          </a:p>
          <a:p>
            <a:pPr lvl="1"/>
            <a:r>
              <a:rPr lang="nb-NO" dirty="0"/>
              <a:t>Bidrar til likere tolkning mellom sensorene for å oppnå de ulike karakterene</a:t>
            </a:r>
          </a:p>
          <a:p>
            <a:pPr marL="457200" lvl="1" indent="0">
              <a:buNone/>
            </a:pPr>
            <a:endParaRPr lang="nb-NO" dirty="0"/>
          </a:p>
          <a:p>
            <a:r>
              <a:rPr lang="nb-NO" dirty="0"/>
              <a:t>På sikt håper vi å kunne lage vurderingskriterier i flere fag</a:t>
            </a:r>
          </a:p>
          <a:p>
            <a:endParaRPr lang="nb-NO" dirty="0"/>
          </a:p>
          <a:p>
            <a:pPr lvl="1"/>
            <a:r>
              <a:rPr lang="nb-NO" dirty="0">
                <a:hlinkClick r:id="rId3"/>
              </a:rPr>
              <a:t>Eksempeloppgave frisørfaget Vg3</a:t>
            </a:r>
            <a:endParaRPr lang="nb-NO" dirty="0"/>
          </a:p>
          <a:p>
            <a:pPr lvl="1"/>
            <a:r>
              <a:rPr lang="nb-NO">
                <a:hlinkClick r:id="rId4"/>
              </a:rPr>
              <a:t>Eksamens- og prøvesystemet (udir.no)</a:t>
            </a:r>
            <a:endParaRPr lang="nb-NO" dirty="0"/>
          </a:p>
        </p:txBody>
      </p:sp>
    </p:spTree>
    <p:extLst>
      <p:ext uri="{BB962C8B-B14F-4D97-AF65-F5344CB8AC3E}">
        <p14:creationId xmlns:p14="http://schemas.microsoft.com/office/powerpoint/2010/main" val="1134864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D636CB-9CC1-4E38-939F-678A75CC3369}"/>
              </a:ext>
            </a:extLst>
          </p:cNvPr>
          <p:cNvSpPr>
            <a:spLocks noGrp="1"/>
          </p:cNvSpPr>
          <p:nvPr>
            <p:ph type="title"/>
          </p:nvPr>
        </p:nvSpPr>
        <p:spPr/>
        <p:txBody>
          <a:bodyPr/>
          <a:lstStyle/>
          <a:p>
            <a:r>
              <a:rPr lang="nb-NO"/>
              <a:t>Innhold i presentasjonen	</a:t>
            </a:r>
          </a:p>
        </p:txBody>
      </p:sp>
      <p:sp>
        <p:nvSpPr>
          <p:cNvPr id="3" name="Plassholder for innhold 2">
            <a:extLst>
              <a:ext uri="{FF2B5EF4-FFF2-40B4-BE49-F238E27FC236}">
                <a16:creationId xmlns:a16="http://schemas.microsoft.com/office/drawing/2014/main" id="{E4438A10-C851-4CA4-AF98-37CB2E0CCAE6}"/>
              </a:ext>
            </a:extLst>
          </p:cNvPr>
          <p:cNvSpPr>
            <a:spLocks noGrp="1"/>
          </p:cNvSpPr>
          <p:nvPr>
            <p:ph idx="1"/>
          </p:nvPr>
        </p:nvSpPr>
        <p:spPr>
          <a:xfrm>
            <a:off x="630002" y="1676216"/>
            <a:ext cx="10931995" cy="4281783"/>
          </a:xfrm>
        </p:spPr>
        <p:txBody>
          <a:bodyPr/>
          <a:lstStyle/>
          <a:p>
            <a:r>
              <a:rPr lang="nb-NO" dirty="0"/>
              <a:t>Rammer for utvikling av eksamen</a:t>
            </a:r>
          </a:p>
          <a:p>
            <a:r>
              <a:rPr lang="nb-NO" dirty="0"/>
              <a:t>Læreplanforståelse som en forutsetning for utvikling av eksamensoppgaver og vurdering</a:t>
            </a:r>
          </a:p>
          <a:p>
            <a:r>
              <a:rPr lang="nb-NO" dirty="0"/>
              <a:t>Hvorfor endrer vi eksamen? </a:t>
            </a:r>
          </a:p>
          <a:p>
            <a:pPr lvl="1"/>
            <a:r>
              <a:rPr lang="nb-NO" dirty="0"/>
              <a:t>Mulig tiltak for å øke kvalitet på eksamen</a:t>
            </a:r>
          </a:p>
          <a:p>
            <a:r>
              <a:rPr lang="nb-NO" dirty="0"/>
              <a:t>Presentasjon av sentralt gitte eksempeloppgaver og eksamensveiledninger</a:t>
            </a:r>
          </a:p>
          <a:p>
            <a:pPr marL="0" indent="0">
              <a:buNone/>
            </a:pPr>
            <a:endParaRPr lang="nb-NO" dirty="0"/>
          </a:p>
          <a:p>
            <a:endParaRPr lang="nb-NO" dirty="0"/>
          </a:p>
          <a:p>
            <a:endParaRPr lang="nb-NO" dirty="0"/>
          </a:p>
        </p:txBody>
      </p:sp>
    </p:spTree>
    <p:extLst>
      <p:ext uri="{BB962C8B-B14F-4D97-AF65-F5344CB8AC3E}">
        <p14:creationId xmlns:p14="http://schemas.microsoft.com/office/powerpoint/2010/main" val="3513087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FAD10DA-7DB3-4749-BAC5-BB0E4F77A5FF}"/>
              </a:ext>
            </a:extLst>
          </p:cNvPr>
          <p:cNvSpPr>
            <a:spLocks noGrp="1"/>
          </p:cNvSpPr>
          <p:nvPr>
            <p:ph type="ctrTitle"/>
          </p:nvPr>
        </p:nvSpPr>
        <p:spPr/>
        <p:txBody>
          <a:bodyPr/>
          <a:lstStyle/>
          <a:p>
            <a:r>
              <a:rPr lang="nb-NO"/>
              <a:t>Rammer for utvikling av eksamen</a:t>
            </a:r>
          </a:p>
        </p:txBody>
      </p:sp>
      <p:sp>
        <p:nvSpPr>
          <p:cNvPr id="3" name="Undertittel 2">
            <a:extLst>
              <a:ext uri="{FF2B5EF4-FFF2-40B4-BE49-F238E27FC236}">
                <a16:creationId xmlns:a16="http://schemas.microsoft.com/office/drawing/2014/main" id="{D27C323B-2FAF-4E8D-9A05-B74DA2127162}"/>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2896284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C1CE5C7-B9AB-9277-3487-64252AB3E0AC}"/>
              </a:ext>
            </a:extLst>
          </p:cNvPr>
          <p:cNvSpPr>
            <a:spLocks noGrp="1"/>
          </p:cNvSpPr>
          <p:nvPr>
            <p:ph type="title"/>
          </p:nvPr>
        </p:nvSpPr>
        <p:spPr/>
        <p:txBody>
          <a:bodyPr/>
          <a:lstStyle/>
          <a:p>
            <a:r>
              <a:rPr lang="nb-NO" dirty="0"/>
              <a:t>Hva er nytt med LK20/LK20S?</a:t>
            </a:r>
          </a:p>
        </p:txBody>
      </p:sp>
      <p:sp>
        <p:nvSpPr>
          <p:cNvPr id="3" name="Plassholder for innhold 2">
            <a:extLst>
              <a:ext uri="{FF2B5EF4-FFF2-40B4-BE49-F238E27FC236}">
                <a16:creationId xmlns:a16="http://schemas.microsoft.com/office/drawing/2014/main" id="{32F60B49-CDD3-05D3-6959-413417FD6A42}"/>
              </a:ext>
            </a:extLst>
          </p:cNvPr>
          <p:cNvSpPr>
            <a:spLocks noGrp="1"/>
          </p:cNvSpPr>
          <p:nvPr>
            <p:ph idx="1"/>
          </p:nvPr>
        </p:nvSpPr>
        <p:spPr>
          <a:xfrm>
            <a:off x="630001" y="1288108"/>
            <a:ext cx="10931995" cy="4281783"/>
          </a:xfrm>
        </p:spPr>
        <p:txBody>
          <a:bodyPr>
            <a:normAutofit/>
          </a:bodyPr>
          <a:lstStyle/>
          <a:p>
            <a:r>
              <a:rPr lang="nb-NO"/>
              <a:t>Overordnet del - </a:t>
            </a:r>
            <a:r>
              <a:rPr lang="nb-NO" b="0" i="0">
                <a:solidFill>
                  <a:srgbClr val="303030"/>
                </a:solidFill>
                <a:effectLst/>
                <a:latin typeface="Roboto" panose="02000000000000000000" pitchFamily="2" charset="0"/>
              </a:rPr>
              <a:t>utdyper verdigrunnlaget i opplæringslovens formålsparagraf og de overordnede prinsippene for grunnopplæringen.</a:t>
            </a:r>
            <a:endParaRPr lang="nb-NO"/>
          </a:p>
          <a:p>
            <a:endParaRPr lang="nb-NO"/>
          </a:p>
          <a:p>
            <a:endParaRPr lang="nb-NO"/>
          </a:p>
        </p:txBody>
      </p:sp>
    </p:spTree>
    <p:extLst>
      <p:ext uri="{BB962C8B-B14F-4D97-AF65-F5344CB8AC3E}">
        <p14:creationId xmlns:p14="http://schemas.microsoft.com/office/powerpoint/2010/main" val="198340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C1CE5C7-B9AB-9277-3487-64252AB3E0AC}"/>
              </a:ext>
            </a:extLst>
          </p:cNvPr>
          <p:cNvSpPr>
            <a:spLocks noGrp="1"/>
          </p:cNvSpPr>
          <p:nvPr>
            <p:ph type="title"/>
          </p:nvPr>
        </p:nvSpPr>
        <p:spPr/>
        <p:txBody>
          <a:bodyPr/>
          <a:lstStyle/>
          <a:p>
            <a:r>
              <a:rPr lang="nb-NO"/>
              <a:t>Hva er nytt med LK20/LK20S?</a:t>
            </a:r>
          </a:p>
        </p:txBody>
      </p:sp>
      <p:sp>
        <p:nvSpPr>
          <p:cNvPr id="3" name="Plassholder for innhold 2">
            <a:extLst>
              <a:ext uri="{FF2B5EF4-FFF2-40B4-BE49-F238E27FC236}">
                <a16:creationId xmlns:a16="http://schemas.microsoft.com/office/drawing/2014/main" id="{32F60B49-CDD3-05D3-6959-413417FD6A42}"/>
              </a:ext>
            </a:extLst>
          </p:cNvPr>
          <p:cNvSpPr>
            <a:spLocks noGrp="1"/>
          </p:cNvSpPr>
          <p:nvPr>
            <p:ph idx="1"/>
          </p:nvPr>
        </p:nvSpPr>
        <p:spPr>
          <a:xfrm>
            <a:off x="630001" y="1288108"/>
            <a:ext cx="10931995" cy="4281783"/>
          </a:xfrm>
        </p:spPr>
        <p:txBody>
          <a:bodyPr>
            <a:normAutofit fontScale="92500" lnSpcReduction="20000"/>
          </a:bodyPr>
          <a:lstStyle/>
          <a:p>
            <a:r>
              <a:rPr lang="nb-NO" dirty="0">
                <a:solidFill>
                  <a:schemeClr val="bg2">
                    <a:lumMod val="90000"/>
                  </a:schemeClr>
                </a:solidFill>
              </a:rPr>
              <a:t>Overordnet del - </a:t>
            </a:r>
            <a:r>
              <a:rPr lang="nb-NO" b="0" i="0" dirty="0">
                <a:solidFill>
                  <a:schemeClr val="bg2">
                    <a:lumMod val="90000"/>
                  </a:schemeClr>
                </a:solidFill>
                <a:effectLst/>
                <a:latin typeface="Roboto" panose="02000000000000000000" pitchFamily="2" charset="0"/>
              </a:rPr>
              <a:t>utdyper verdigrunnlaget i opplæringslovens formålsparagraf og de overordnede prinsippene for grunnopplæringen.</a:t>
            </a:r>
            <a:endParaRPr lang="nb-NO" dirty="0">
              <a:solidFill>
                <a:schemeClr val="bg2">
                  <a:lumMod val="90000"/>
                </a:schemeClr>
              </a:solidFill>
            </a:endParaRPr>
          </a:p>
          <a:p>
            <a:endParaRPr lang="nb-NO" dirty="0"/>
          </a:p>
          <a:p>
            <a:r>
              <a:rPr lang="nb-NO" dirty="0"/>
              <a:t>Fornyet innhold i alle læreplaner</a:t>
            </a:r>
          </a:p>
          <a:p>
            <a:pPr lvl="1"/>
            <a:r>
              <a:rPr lang="nb-NO" dirty="0"/>
              <a:t>Bl.a. for å imøtekomme arbeidslivets behov for kompetanse</a:t>
            </a:r>
          </a:p>
          <a:p>
            <a:r>
              <a:rPr lang="nb-NO" dirty="0"/>
              <a:t>Utvidet kompetansebegrep</a:t>
            </a:r>
          </a:p>
          <a:p>
            <a:pPr lvl="1"/>
            <a:r>
              <a:rPr lang="nb-NO" b="0" i="1" dirty="0">
                <a:solidFill>
                  <a:srgbClr val="303030"/>
                </a:solidFill>
                <a:effectLst/>
                <a:latin typeface="Roboto" panose="02000000000000000000" pitchFamily="2" charset="0"/>
              </a:rPr>
              <a:t>Kompetanse er å kunne tilegne seg og </a:t>
            </a:r>
            <a:r>
              <a:rPr lang="nb-NO" b="0" i="1" dirty="0">
                <a:solidFill>
                  <a:srgbClr val="FF0000"/>
                </a:solidFill>
                <a:effectLst/>
                <a:latin typeface="Roboto" panose="02000000000000000000" pitchFamily="2" charset="0"/>
              </a:rPr>
              <a:t>anvende kunnskaper og ferdigheter til å mestre utfordringer</a:t>
            </a:r>
            <a:r>
              <a:rPr lang="nb-NO" b="0" i="1" dirty="0">
                <a:solidFill>
                  <a:srgbClr val="303030"/>
                </a:solidFill>
                <a:effectLst/>
                <a:latin typeface="Roboto" panose="02000000000000000000" pitchFamily="2" charset="0"/>
              </a:rPr>
              <a:t> og </a:t>
            </a:r>
            <a:r>
              <a:rPr lang="nb-NO" b="0" i="1" dirty="0">
                <a:solidFill>
                  <a:srgbClr val="0070C0"/>
                </a:solidFill>
                <a:effectLst/>
                <a:latin typeface="Roboto" panose="02000000000000000000" pitchFamily="2" charset="0"/>
              </a:rPr>
              <a:t>løse oppgaver i kjente og ukjente sammenhenger og situasjoner</a:t>
            </a:r>
            <a:r>
              <a:rPr lang="nb-NO" b="0" i="1" dirty="0">
                <a:solidFill>
                  <a:srgbClr val="303030"/>
                </a:solidFill>
                <a:effectLst/>
                <a:latin typeface="Roboto" panose="02000000000000000000" pitchFamily="2" charset="0"/>
              </a:rPr>
              <a:t>. Kompetanse innebærer forståelse og evne </a:t>
            </a:r>
            <a:r>
              <a:rPr lang="nb-NO" b="0" i="1" dirty="0">
                <a:solidFill>
                  <a:srgbClr val="00B050"/>
                </a:solidFill>
                <a:effectLst/>
                <a:latin typeface="Roboto" panose="02000000000000000000" pitchFamily="2" charset="0"/>
              </a:rPr>
              <a:t>til refleksjon og kritisk tenkning.</a:t>
            </a:r>
            <a:endParaRPr lang="nb-NO" dirty="0">
              <a:solidFill>
                <a:srgbClr val="00B050"/>
              </a:solidFill>
            </a:endParaRPr>
          </a:p>
          <a:p>
            <a:r>
              <a:rPr lang="nb-NO" dirty="0"/>
              <a:t>Tverrfaglige tema</a:t>
            </a:r>
          </a:p>
          <a:p>
            <a:pPr lvl="1"/>
            <a:r>
              <a:rPr lang="nb-NO" dirty="0"/>
              <a:t>Bærekraftig utvikling</a:t>
            </a:r>
          </a:p>
          <a:p>
            <a:pPr lvl="1"/>
            <a:r>
              <a:rPr lang="nb-NO" dirty="0"/>
              <a:t>Demokrati og medborgerskap</a:t>
            </a:r>
          </a:p>
          <a:p>
            <a:pPr lvl="1"/>
            <a:r>
              <a:rPr lang="nb-NO" dirty="0"/>
              <a:t>Folkehelse og livsmestring</a:t>
            </a:r>
          </a:p>
          <a:p>
            <a:endParaRPr lang="nb-NO" dirty="0"/>
          </a:p>
        </p:txBody>
      </p:sp>
    </p:spTree>
    <p:extLst>
      <p:ext uri="{BB962C8B-B14F-4D97-AF65-F5344CB8AC3E}">
        <p14:creationId xmlns:p14="http://schemas.microsoft.com/office/powerpoint/2010/main" val="1980857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53F4E2-3C98-4947-B69C-D8530F30102E}"/>
              </a:ext>
            </a:extLst>
          </p:cNvPr>
          <p:cNvSpPr>
            <a:spLocks noGrp="1"/>
          </p:cNvSpPr>
          <p:nvPr>
            <p:ph type="title"/>
          </p:nvPr>
        </p:nvSpPr>
        <p:spPr/>
        <p:txBody>
          <a:bodyPr/>
          <a:lstStyle/>
          <a:p>
            <a:r>
              <a:rPr lang="nb-NO" dirty="0"/>
              <a:t>Rammer for utvikling av eksamen etter LK20</a:t>
            </a:r>
          </a:p>
        </p:txBody>
      </p:sp>
      <p:sp>
        <p:nvSpPr>
          <p:cNvPr id="3" name="Plassholder for innhold 2">
            <a:extLst>
              <a:ext uri="{FF2B5EF4-FFF2-40B4-BE49-F238E27FC236}">
                <a16:creationId xmlns:a16="http://schemas.microsoft.com/office/drawing/2014/main" id="{5F96917A-383F-495C-B59A-EEC9BAA1017A}"/>
              </a:ext>
            </a:extLst>
          </p:cNvPr>
          <p:cNvSpPr>
            <a:spLocks noGrp="1"/>
          </p:cNvSpPr>
          <p:nvPr>
            <p:ph idx="1"/>
          </p:nvPr>
        </p:nvSpPr>
        <p:spPr/>
        <p:txBody>
          <a:bodyPr vert="horz" lIns="90000" tIns="45720" rIns="91440" bIns="45720" rtlCol="0" anchor="t">
            <a:normAutofit/>
          </a:bodyPr>
          <a:lstStyle/>
          <a:p>
            <a:r>
              <a:rPr lang="nb-NO" dirty="0">
                <a:ea typeface="Roboto"/>
              </a:rPr>
              <a:t>Eksamen skal fortsatt være i samsvar med nye læreplaner og forskrift til opplæringsloven/friskoleloven</a:t>
            </a:r>
          </a:p>
          <a:p>
            <a:endParaRPr lang="nb-NO" dirty="0">
              <a:ea typeface="Roboto"/>
            </a:endParaRPr>
          </a:p>
          <a:p>
            <a:r>
              <a:rPr lang="nb-NO" dirty="0">
                <a:ea typeface="Roboto"/>
              </a:rPr>
              <a:t>Eksamener etter LK20/LK20S skal utvikles, gjennomføres og sensureres i nytt gjennomføringssystem (eksamens- og prøvesystemet)</a:t>
            </a:r>
          </a:p>
          <a:p>
            <a:endParaRPr lang="nb-NO" dirty="0">
              <a:ea typeface="Roboto"/>
            </a:endParaRPr>
          </a:p>
          <a:p>
            <a:endParaRPr lang="nb-NO" dirty="0"/>
          </a:p>
          <a:p>
            <a:endParaRPr lang="nb-NO" dirty="0"/>
          </a:p>
          <a:p>
            <a:pPr marL="0" indent="0">
              <a:buNone/>
            </a:pPr>
            <a:endParaRPr lang="nb-NO" dirty="0">
              <a:ea typeface="Roboto"/>
            </a:endParaRPr>
          </a:p>
          <a:p>
            <a:endParaRPr lang="nb-NO" dirty="0"/>
          </a:p>
        </p:txBody>
      </p:sp>
    </p:spTree>
    <p:extLst>
      <p:ext uri="{BB962C8B-B14F-4D97-AF65-F5344CB8AC3E}">
        <p14:creationId xmlns:p14="http://schemas.microsoft.com/office/powerpoint/2010/main" val="4030759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C0B17C1-2A51-4F12-B9D5-A1BC4FA12F2C}"/>
              </a:ext>
            </a:extLst>
          </p:cNvPr>
          <p:cNvSpPr>
            <a:spLocks noGrp="1"/>
          </p:cNvSpPr>
          <p:nvPr>
            <p:ph type="title"/>
          </p:nvPr>
        </p:nvSpPr>
        <p:spPr/>
        <p:txBody>
          <a:bodyPr/>
          <a:lstStyle/>
          <a:p>
            <a:r>
              <a:rPr lang="nb-NO" dirty="0"/>
              <a:t>Forskriften gir rammer for eksamen</a:t>
            </a:r>
          </a:p>
        </p:txBody>
      </p:sp>
      <p:sp>
        <p:nvSpPr>
          <p:cNvPr id="3" name="Plassholder for innhold 2">
            <a:extLst>
              <a:ext uri="{FF2B5EF4-FFF2-40B4-BE49-F238E27FC236}">
                <a16:creationId xmlns:a16="http://schemas.microsoft.com/office/drawing/2014/main" id="{AD751C79-12E8-46D9-B959-410BC8FD3930}"/>
              </a:ext>
            </a:extLst>
          </p:cNvPr>
          <p:cNvSpPr>
            <a:spLocks noGrp="1"/>
          </p:cNvSpPr>
          <p:nvPr>
            <p:ph idx="1"/>
          </p:nvPr>
        </p:nvSpPr>
        <p:spPr>
          <a:xfrm>
            <a:off x="630001" y="1574077"/>
            <a:ext cx="10931995" cy="4281783"/>
          </a:xfrm>
        </p:spPr>
        <p:txBody>
          <a:bodyPr vert="horz" lIns="90000" tIns="45720" rIns="91440" bIns="45720" rtlCol="0" anchor="t">
            <a:normAutofit/>
          </a:bodyPr>
          <a:lstStyle/>
          <a:p>
            <a:r>
              <a:rPr lang="nn-NO" b="1" dirty="0">
                <a:solidFill>
                  <a:schemeClr val="tx1"/>
                </a:solidFill>
                <a:ea typeface="Roboto"/>
              </a:rPr>
              <a:t>§ 3-22 Om eksamen</a:t>
            </a:r>
          </a:p>
          <a:p>
            <a:pPr marL="0" indent="0">
              <a:buNone/>
            </a:pPr>
            <a:r>
              <a:rPr lang="nn-NO" b="0" i="0" dirty="0">
                <a:solidFill>
                  <a:schemeClr val="accent1">
                    <a:lumMod val="50000"/>
                  </a:schemeClr>
                </a:solidFill>
                <a:effectLst/>
                <a:ea typeface="Roboto"/>
              </a:rPr>
              <a:t>Ein eksamenskarakter skal vere uttrykk for den kompetansen kvar enkelt deltakar eller privatist viser på eksamen. </a:t>
            </a:r>
            <a:r>
              <a:rPr lang="nn-NO" b="0" i="0" dirty="0">
                <a:solidFill>
                  <a:schemeClr val="accent3">
                    <a:lumMod val="75000"/>
                  </a:schemeClr>
                </a:solidFill>
                <a:effectLst/>
                <a:ea typeface="Roboto"/>
              </a:rPr>
              <a:t>Eksamen skal vere i samsvar med kompetansemåla i læreplanen</a:t>
            </a:r>
            <a:r>
              <a:rPr lang="nn-NO" dirty="0">
                <a:solidFill>
                  <a:schemeClr val="accent3">
                    <a:lumMod val="75000"/>
                  </a:schemeClr>
                </a:solidFill>
                <a:ea typeface="Roboto"/>
              </a:rPr>
              <a:t>, jf. §3-3/§ 4-3</a:t>
            </a:r>
            <a:r>
              <a:rPr lang="nn-NO" b="0" i="0" dirty="0">
                <a:solidFill>
                  <a:schemeClr val="accent3">
                    <a:lumMod val="75000"/>
                  </a:schemeClr>
                </a:solidFill>
                <a:effectLst/>
                <a:ea typeface="Roboto"/>
              </a:rPr>
              <a:t>. </a:t>
            </a:r>
            <a:r>
              <a:rPr lang="nn-NO" b="0" i="0" dirty="0">
                <a:solidFill>
                  <a:srgbClr val="0070C0"/>
                </a:solidFill>
                <a:effectLst/>
                <a:ea typeface="Roboto"/>
              </a:rPr>
              <a:t>Eksamen skal gi deltakaren eller privatisten høve til å vise sin kompetanse i så stor del av faget som mogleg </a:t>
            </a:r>
            <a:r>
              <a:rPr lang="nn-NO" b="0" i="0" dirty="0">
                <a:solidFill>
                  <a:schemeClr val="tx1"/>
                </a:solidFill>
                <a:effectLst/>
                <a:ea typeface="Roboto"/>
              </a:rPr>
              <a:t>ut frå eksamensforma.</a:t>
            </a:r>
          </a:p>
          <a:p>
            <a:r>
              <a:rPr lang="nn-NO" dirty="0">
                <a:solidFill>
                  <a:schemeClr val="tx1"/>
                </a:solidFill>
                <a:ea typeface="Roboto"/>
              </a:rPr>
              <a:t>Eksplisitte formål</a:t>
            </a:r>
          </a:p>
          <a:p>
            <a:r>
              <a:rPr lang="nn-NO" b="0" i="0" dirty="0">
                <a:solidFill>
                  <a:schemeClr val="tx1"/>
                </a:solidFill>
                <a:effectLst/>
                <a:ea typeface="Roboto"/>
              </a:rPr>
              <a:t>Implisitte formål</a:t>
            </a:r>
          </a:p>
          <a:p>
            <a:pPr marL="0" indent="0">
              <a:buNone/>
            </a:pPr>
            <a:endParaRPr lang="nn-NO" b="0" i="0" dirty="0">
              <a:solidFill>
                <a:srgbClr val="0070C0"/>
              </a:solidFill>
              <a:effectLst/>
              <a:ea typeface="Roboto"/>
            </a:endParaRPr>
          </a:p>
          <a:p>
            <a:pPr marL="0" indent="0">
              <a:buNone/>
            </a:pPr>
            <a:endParaRPr lang="nn-NO" dirty="0">
              <a:solidFill>
                <a:schemeClr val="tx1"/>
              </a:solidFill>
              <a:ea typeface="Roboto"/>
            </a:endParaRPr>
          </a:p>
          <a:p>
            <a:pPr marL="0" indent="0">
              <a:buNone/>
            </a:pPr>
            <a:endParaRPr lang="nn-NO" dirty="0">
              <a:solidFill>
                <a:schemeClr val="tx1"/>
              </a:solidFill>
            </a:endParaRPr>
          </a:p>
          <a:p>
            <a:endParaRPr lang="nb-NO" dirty="0">
              <a:solidFill>
                <a:schemeClr val="tx1"/>
              </a:solidFill>
            </a:endParaRPr>
          </a:p>
        </p:txBody>
      </p:sp>
    </p:spTree>
    <p:extLst>
      <p:ext uri="{BB962C8B-B14F-4D97-AF65-F5344CB8AC3E}">
        <p14:creationId xmlns:p14="http://schemas.microsoft.com/office/powerpoint/2010/main" val="56241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6CFF26B-26B2-4B72-A4F7-3D57E1CEB992}"/>
              </a:ext>
            </a:extLst>
          </p:cNvPr>
          <p:cNvSpPr>
            <a:spLocks noGrp="1"/>
          </p:cNvSpPr>
          <p:nvPr>
            <p:ph type="ctrTitle"/>
          </p:nvPr>
        </p:nvSpPr>
        <p:spPr/>
        <p:txBody>
          <a:bodyPr/>
          <a:lstStyle/>
          <a:p>
            <a:r>
              <a:rPr lang="nb-NO" dirty="0"/>
              <a:t>Læreplanforståelse som forutsetning for utvikling av eksamensoppgaver og vurdering</a:t>
            </a:r>
          </a:p>
        </p:txBody>
      </p:sp>
      <p:sp>
        <p:nvSpPr>
          <p:cNvPr id="3" name="Undertittel 2">
            <a:extLst>
              <a:ext uri="{FF2B5EF4-FFF2-40B4-BE49-F238E27FC236}">
                <a16:creationId xmlns:a16="http://schemas.microsoft.com/office/drawing/2014/main" id="{ED5D5E21-757A-4113-83CF-9E56F663BA07}"/>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2565857830"/>
      </p:ext>
    </p:extLst>
  </p:cSld>
  <p:clrMapOvr>
    <a:masterClrMapping/>
  </p:clrMapOvr>
</p:sld>
</file>

<file path=ppt/theme/theme1.xml><?xml version="1.0" encoding="utf-8"?>
<a:theme xmlns:a="http://schemas.openxmlformats.org/drawingml/2006/main" name="UDIR">
  <a:themeElements>
    <a:clrScheme name="Udir 1">
      <a:dk1>
        <a:srgbClr val="000000"/>
      </a:dk1>
      <a:lt1>
        <a:srgbClr val="FFFFFF"/>
      </a:lt1>
      <a:dk2>
        <a:srgbClr val="282828"/>
      </a:dk2>
      <a:lt2>
        <a:srgbClr val="E7E6E6"/>
      </a:lt2>
      <a:accent1>
        <a:srgbClr val="7DBF9D"/>
      </a:accent1>
      <a:accent2>
        <a:srgbClr val="325065"/>
      </a:accent2>
      <a:accent3>
        <a:srgbClr val="CC7C66"/>
      </a:accent3>
      <a:accent4>
        <a:srgbClr val="61809F"/>
      </a:accent4>
      <a:accent5>
        <a:srgbClr val="D1B189"/>
      </a:accent5>
      <a:accent6>
        <a:srgbClr val="9DA3CD"/>
      </a:accent6>
      <a:hlink>
        <a:srgbClr val="0563C1"/>
      </a:hlink>
      <a:folHlink>
        <a:srgbClr val="954F72"/>
      </a:folHlink>
    </a:clrScheme>
    <a:fontScheme name="Egendefinert 28">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dir-Presentasjonsmal-v8 (002).pptx" id="{E1421940-17BB-4D7B-827D-8D6B73290216}" vid="{F50B6948-122C-47D1-99AF-E8863BC105E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6E549D9FA1826499A91F8F8AD44A4D7" ma:contentTypeVersion="2" ma:contentTypeDescription="Create a new document." ma:contentTypeScope="" ma:versionID="f1348d99d81d07d20fdd0ad9a176b485">
  <xsd:schema xmlns:xsd="http://www.w3.org/2001/XMLSchema" xmlns:xs="http://www.w3.org/2001/XMLSchema" xmlns:p="http://schemas.microsoft.com/office/2006/metadata/properties" xmlns:ns2="aba29abd-614f-4e7e-be22-ae5bd7182111" targetNamespace="http://schemas.microsoft.com/office/2006/metadata/properties" ma:root="true" ma:fieldsID="cf66194c5d79f8404e03f362d56edaa6" ns2:_="">
    <xsd:import namespace="aba29abd-614f-4e7e-be22-ae5bd718211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a29abd-614f-4e7e-be22-ae5bd71821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13909D6-A227-46C5-93B7-350235FCC389}">
  <ds:schemaRefs>
    <ds:schemaRef ds:uri="http://schemas.microsoft.com/sharepoint/v3/contenttype/forms"/>
  </ds:schemaRefs>
</ds:datastoreItem>
</file>

<file path=customXml/itemProps2.xml><?xml version="1.0" encoding="utf-8"?>
<ds:datastoreItem xmlns:ds="http://schemas.openxmlformats.org/officeDocument/2006/customXml" ds:itemID="{4C1F880C-B6E9-4856-999C-80319BCC86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a29abd-614f-4e7e-be22-ae5bd71821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1657254-62C9-42B0-B61A-7427258214F7}">
  <ds:schemaRefs>
    <ds:schemaRef ds:uri="http://purl.org/dc/elements/1.1/"/>
    <ds:schemaRef ds:uri="http://schemas.microsoft.com/office/2006/metadata/properties"/>
    <ds:schemaRef ds:uri="aba29abd-614f-4e7e-be22-ae5bd718211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Udir-Presentasjonsmal</Template>
  <TotalTime>479</TotalTime>
  <Words>1856</Words>
  <Application>Microsoft Office PowerPoint</Application>
  <PresentationFormat>Widescreen</PresentationFormat>
  <Paragraphs>210</Paragraphs>
  <Slides>23</Slides>
  <Notes>19</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23</vt:i4>
      </vt:variant>
    </vt:vector>
  </HeadingPairs>
  <TitlesOfParts>
    <vt:vector size="28" baseType="lpstr">
      <vt:lpstr>Roboto</vt:lpstr>
      <vt:lpstr>Segoe UI</vt:lpstr>
      <vt:lpstr>Arial</vt:lpstr>
      <vt:lpstr>Calibri</vt:lpstr>
      <vt:lpstr>UDIR</vt:lpstr>
      <vt:lpstr>Eksamen etter LK20/LK20S</vt:lpstr>
      <vt:lpstr>Anna Ytrebø</vt:lpstr>
      <vt:lpstr>Innhold i presentasjonen </vt:lpstr>
      <vt:lpstr>Rammer for utvikling av eksamen</vt:lpstr>
      <vt:lpstr>Hva er nytt med LK20/LK20S?</vt:lpstr>
      <vt:lpstr>Hva er nytt med LK20/LK20S?</vt:lpstr>
      <vt:lpstr>Rammer for utvikling av eksamen etter LK20</vt:lpstr>
      <vt:lpstr>Forskriften gir rammer for eksamen</vt:lpstr>
      <vt:lpstr>Læreplanforståelse som forutsetning for utvikling av eksamensoppgaver og vurdering</vt:lpstr>
      <vt:lpstr>Læreplanforståelse - forutsetning for opplæring og vurdering</vt:lpstr>
      <vt:lpstr>Læreplanen er utgangspunkt</vt:lpstr>
      <vt:lpstr>Læreplanen er utgangspunkt</vt:lpstr>
      <vt:lpstr>Krav til standpunktvurdering og eksamen</vt:lpstr>
      <vt:lpstr>§ 3-3 Vurdering i fag </vt:lpstr>
      <vt:lpstr>§ 3-3 Vurdering i fag </vt:lpstr>
      <vt:lpstr>Kompetansemålene er i en kontekst</vt:lpstr>
      <vt:lpstr>Hvorfor endrer Udir eksamen? </vt:lpstr>
      <vt:lpstr>Hvorfor endrer Udir eksamen?</vt:lpstr>
      <vt:lpstr>Anbefalinger i rammeverket</vt:lpstr>
      <vt:lpstr>Hvorfor minimum tre oppgaver og ikke bare én?</vt:lpstr>
      <vt:lpstr>Hvorfor minimum tre oppgaver og ikke bare én?</vt:lpstr>
      <vt:lpstr>Eksempeloppgaver og vurderingskriterier</vt:lpstr>
      <vt:lpstr>Hvorfor vurderingskriterier?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Anna Obstfelder Ytrebø</dc:creator>
  <cp:lastModifiedBy>Anna Obstfelder Ytrebø</cp:lastModifiedBy>
  <cp:revision>1</cp:revision>
  <dcterms:created xsi:type="dcterms:W3CDTF">2022-10-26T12:06:59Z</dcterms:created>
  <dcterms:modified xsi:type="dcterms:W3CDTF">2023-08-11T08:10:33Z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0x01010056E549D9FA1826499A91F8F8AD44A4D7</vt:lpwstr>
  </property>
</Properties>
</file>