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9C84F-E251-4145-AAB4-E029D7711B5A}" v="1" dt="2019-10-25T12:34:50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Berit Haabeth" userId="f4102c36-02bd-4623-b512-0c30f6aaa522" providerId="ADAL" clId="{2BB9C84F-E251-4145-AAB4-E029D7711B5A}"/>
    <pc:docChg chg="custSel addSld modSld">
      <pc:chgData name="Anne Berit Haabeth" userId="f4102c36-02bd-4623-b512-0c30f6aaa522" providerId="ADAL" clId="{2BB9C84F-E251-4145-AAB4-E029D7711B5A}" dt="2019-10-25T12:36:38.266" v="366" actId="20577"/>
      <pc:docMkLst>
        <pc:docMk/>
      </pc:docMkLst>
      <pc:sldChg chg="modSp">
        <pc:chgData name="Anne Berit Haabeth" userId="f4102c36-02bd-4623-b512-0c30f6aaa522" providerId="ADAL" clId="{2BB9C84F-E251-4145-AAB4-E029D7711B5A}" dt="2019-10-25T12:36:38.266" v="366" actId="20577"/>
        <pc:sldMkLst>
          <pc:docMk/>
          <pc:sldMk cId="560141955" sldId="257"/>
        </pc:sldMkLst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21" creationId="{93C2BCA3-651F-4B47-AB0C-6DC7391A4137}"/>
          </ac:spMkLst>
        </pc:spChg>
        <pc:spChg chg="mod">
          <ac:chgData name="Anne Berit Haabeth" userId="f4102c36-02bd-4623-b512-0c30f6aaa522" providerId="ADAL" clId="{2BB9C84F-E251-4145-AAB4-E029D7711B5A}" dt="2019-10-25T12:30:52.420" v="218" actId="14100"/>
          <ac:spMkLst>
            <pc:docMk/>
            <pc:sldMk cId="560141955" sldId="257"/>
            <ac:spMk id="23" creationId="{08944416-6AFB-475E-8D00-95AA74EE3CBA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25" creationId="{E6124D26-1AE9-468B-81BE-69144C398EFF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27" creationId="{306A5E57-81E5-44DA-B48A-9406CD07EE51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29" creationId="{B3EA37A1-889C-48A4-885D-BE65F071B923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31" creationId="{0D2A237A-0E91-4759-96C9-3C8CBA6E026F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33" creationId="{9F6CF482-A8C3-4C4A-844E-20ACBDEC3F33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35" creationId="{012D2CA6-1F22-4AE2-A5D1-B2D7DC5304A5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37" creationId="{C6274622-772E-4A26-B770-3FF3919B4090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39" creationId="{82F18064-BFF5-47B7-A9B2-AFC7C39D892F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41" creationId="{B89B798E-AC63-4785-977F-A159C7FF19B5}"/>
          </ac:spMkLst>
        </pc:spChg>
        <pc:spChg chg="mod">
          <ac:chgData name="Anne Berit Haabeth" userId="f4102c36-02bd-4623-b512-0c30f6aaa522" providerId="ADAL" clId="{2BB9C84F-E251-4145-AAB4-E029D7711B5A}" dt="2019-10-25T12:31:47.357" v="233" actId="14100"/>
          <ac:spMkLst>
            <pc:docMk/>
            <pc:sldMk cId="560141955" sldId="257"/>
            <ac:spMk id="43" creationId="{A0DED289-FAC6-4AF6-8207-75F84C557CDA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45" creationId="{68D49A27-6C18-41ED-A812-01C9C45A0CE6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47" creationId="{A7780DB7-C24C-4090-A5FA-02EAA4D04F60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49" creationId="{B5D7658B-32F8-4119-BAD8-545173FE23F3}"/>
          </ac:spMkLst>
        </pc:spChg>
        <pc:spChg chg="mod">
          <ac:chgData name="Anne Berit Haabeth" userId="f4102c36-02bd-4623-b512-0c30f6aaa522" providerId="ADAL" clId="{2BB9C84F-E251-4145-AAB4-E029D7711B5A}" dt="2019-10-25T12:31:06.981" v="219" actId="14100"/>
          <ac:spMkLst>
            <pc:docMk/>
            <pc:sldMk cId="560141955" sldId="257"/>
            <ac:spMk id="51" creationId="{7B52382B-A8EF-44B8-BE61-572CD6FEAA61}"/>
          </ac:spMkLst>
        </pc:spChg>
        <pc:spChg chg="mod">
          <ac:chgData name="Anne Berit Haabeth" userId="f4102c36-02bd-4623-b512-0c30f6aaa522" providerId="ADAL" clId="{2BB9C84F-E251-4145-AAB4-E029D7711B5A}" dt="2019-10-25T12:30:42.787" v="217" actId="403"/>
          <ac:spMkLst>
            <pc:docMk/>
            <pc:sldMk cId="560141955" sldId="257"/>
            <ac:spMk id="53" creationId="{FE55DD26-3ED2-4548-9FEF-2FD6C7D18421}"/>
          </ac:spMkLst>
        </pc:spChg>
        <pc:spChg chg="mod">
          <ac:chgData name="Anne Berit Haabeth" userId="f4102c36-02bd-4623-b512-0c30f6aaa522" providerId="ADAL" clId="{2BB9C84F-E251-4145-AAB4-E029D7711B5A}" dt="2019-10-25T12:36:38.266" v="366" actId="20577"/>
          <ac:spMkLst>
            <pc:docMk/>
            <pc:sldMk cId="560141955" sldId="257"/>
            <ac:spMk id="55" creationId="{14CEFD3B-C636-4165-ADF3-A32EBE9A663F}"/>
          </ac:spMkLst>
        </pc:spChg>
      </pc:sldChg>
      <pc:sldChg chg="modSp">
        <pc:chgData name="Anne Berit Haabeth" userId="f4102c36-02bd-4623-b512-0c30f6aaa522" providerId="ADAL" clId="{2BB9C84F-E251-4145-AAB4-E029D7711B5A}" dt="2019-10-25T12:29:56.121" v="214" actId="20577"/>
        <pc:sldMkLst>
          <pc:docMk/>
          <pc:sldMk cId="2851816294" sldId="258"/>
        </pc:sldMkLst>
        <pc:spChg chg="mod">
          <ac:chgData name="Anne Berit Haabeth" userId="f4102c36-02bd-4623-b512-0c30f6aaa522" providerId="ADAL" clId="{2BB9C84F-E251-4145-AAB4-E029D7711B5A}" dt="2019-10-25T12:29:56.121" v="214" actId="20577"/>
          <ac:spMkLst>
            <pc:docMk/>
            <pc:sldMk cId="2851816294" sldId="258"/>
            <ac:spMk id="3" creationId="{B7B259A7-C1EE-4D6F-BA36-882CE6B8C0BC}"/>
          </ac:spMkLst>
        </pc:spChg>
      </pc:sldChg>
      <pc:sldChg chg="modSp">
        <pc:chgData name="Anne Berit Haabeth" userId="f4102c36-02bd-4623-b512-0c30f6aaa522" providerId="ADAL" clId="{2BB9C84F-E251-4145-AAB4-E029D7711B5A}" dt="2019-10-25T12:34:46.462" v="257" actId="20577"/>
        <pc:sldMkLst>
          <pc:docMk/>
          <pc:sldMk cId="2560319782" sldId="260"/>
        </pc:sldMkLst>
        <pc:spChg chg="mod">
          <ac:chgData name="Anne Berit Haabeth" userId="f4102c36-02bd-4623-b512-0c30f6aaa522" providerId="ADAL" clId="{2BB9C84F-E251-4145-AAB4-E029D7711B5A}" dt="2019-10-25T12:34:46.462" v="257" actId="20577"/>
          <ac:spMkLst>
            <pc:docMk/>
            <pc:sldMk cId="2560319782" sldId="260"/>
            <ac:spMk id="2" creationId="{F9477985-70B9-4EAF-ABF9-6FE3CA1888CC}"/>
          </ac:spMkLst>
        </pc:spChg>
      </pc:sldChg>
      <pc:sldChg chg="modSp add">
        <pc:chgData name="Anne Berit Haabeth" userId="f4102c36-02bd-4623-b512-0c30f6aaa522" providerId="ADAL" clId="{2BB9C84F-E251-4145-AAB4-E029D7711B5A}" dt="2019-10-25T12:35:43.177" v="349" actId="5793"/>
        <pc:sldMkLst>
          <pc:docMk/>
          <pc:sldMk cId="3005050535" sldId="261"/>
        </pc:sldMkLst>
        <pc:spChg chg="mod">
          <ac:chgData name="Anne Berit Haabeth" userId="f4102c36-02bd-4623-b512-0c30f6aaa522" providerId="ADAL" clId="{2BB9C84F-E251-4145-AAB4-E029D7711B5A}" dt="2019-10-25T12:35:01.483" v="282" actId="20577"/>
          <ac:spMkLst>
            <pc:docMk/>
            <pc:sldMk cId="3005050535" sldId="261"/>
            <ac:spMk id="2" creationId="{AAFE9BEA-9A3F-4AB4-8393-F6EC63C4BDD8}"/>
          </ac:spMkLst>
        </pc:spChg>
        <pc:spChg chg="mod">
          <ac:chgData name="Anne Berit Haabeth" userId="f4102c36-02bd-4623-b512-0c30f6aaa522" providerId="ADAL" clId="{2BB9C84F-E251-4145-AAB4-E029D7711B5A}" dt="2019-10-25T12:35:43.177" v="349" actId="5793"/>
          <ac:spMkLst>
            <pc:docMk/>
            <pc:sldMk cId="3005050535" sldId="261"/>
            <ac:spMk id="3" creationId="{025D33A1-4E33-4734-A502-7F7A764BEF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C4BA8E-A3B4-4477-BCDB-2DDBCDB6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5F5A5E6-33E1-42F9-B50C-A5C80C0FC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8F229D1-A7A2-441B-9814-B35D04CF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0E02E8-A8F9-4FB6-A5E8-DF30DA09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1B2CBC-4463-4828-A183-75BEC562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3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142E92-62EB-43EB-8D23-8475E423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AB4F0C-2936-4FD6-AB84-F960F5FBD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61684B-EDD8-4C93-8EA1-6D8095E8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9AB989-21AC-4B56-8ACA-80F8F0D9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002F3E-F638-4694-BD43-BDC6473F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081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182E275-7E7D-4F8D-94E9-5C3430640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F19DFFB-6F68-4EE6-AD5B-E6A84DC0F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9B2792-68B5-4C48-A94C-B7CDB1C0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417D0D-19E2-45EA-865E-4729DC63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D34398-EB29-488B-AED6-DFF5C84A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447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9FE622-5E48-436C-8EA5-049F5547E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7C9A40-ECCF-476C-937B-8F82A7BA7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56B8B8-AA31-4322-9A51-897FA298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5421099-4D2F-4360-88BF-112F0B9F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D78A5FC-39CE-45AA-89D5-E10C7285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44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8FBA31-DD26-45D1-AC74-8C7995AC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EFEB97-85F9-44CD-BA6A-DDE5145ED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D85D8E-F374-42C9-BBB3-A20B3673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AEC643-C08A-4ED7-8777-B436EA83F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43AF03-AEF0-44CC-A008-8011B592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3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4ED99B-D6BF-4C0C-99CF-9AEB83FAC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3A96BC-DEDD-40F6-82E7-C49AB3619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6FF1B9F-2FC3-4FC5-B30E-4FD616EA4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61F07B3-14AD-4EFD-AEF0-1DF99880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300D51F-72C7-4896-9446-A0030D0C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E9BEE7-B317-4B13-B034-264ED591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290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7B3833-BF05-4285-A31B-3EE5293B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BCD486-57E3-41C3-898D-01C5B735A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726DB0-2609-48AC-ADD3-5910D8FC3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0D26AC5-47FA-4FDE-A4DB-BF842A0C0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53F0852-473A-4CD7-828E-52EFC96AE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F68CC82-5E4D-4650-851D-AD17C1E7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FF97A3E-E7E4-49E6-999A-4EA6326C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8884962-F4CB-4AD6-99A9-1498F99F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07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2F1BAD-62B7-4AFF-BACC-C4BE446F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E278AF5-54E5-45A7-A949-0B18A94E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6004F7-D223-4E81-ACF2-445EEE94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238FE2C-1316-44C5-AACB-4BF6BA2F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92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53C3C44-FC07-4958-AD02-457E4463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9DEB4DF-D6C7-4EFA-89C5-84B43A01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D0DFCC2-0F43-4202-92DB-9F5EB475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02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268B5B-F2F2-4D23-8329-DCD80DBB1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E6890F-1575-4917-8D7E-E2F5579DA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B3A7976-653C-4042-8DE0-C55C04DCA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9856BD5-B09F-44E5-86D1-40E11549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23C5649-924A-42B1-93A4-FA7EA703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294100-3DDB-4EE4-AAC3-2E6C7C3C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48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4C4EA0-FEE1-4222-9CD7-1A4DEED84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9139280-591A-453B-9B5E-AF59B9275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A8AC714-37C6-424C-A2C6-206BD4621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547D90-AA90-4B3A-87D5-BB379562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665CE0-B070-47BC-9217-484BE7E60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95B0150-A623-4E63-B387-E59BDF13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766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03E02A6-B64C-41EE-9AE0-1B413BB52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A1A912-8A07-4919-BB15-0AB650166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0AC8A6-5324-47FF-B872-1BD0EF652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22BA-6F3E-42E3-9313-F269138F95EA}" type="datetimeFigureOut">
              <a:rPr lang="nb-NO" smtClean="0"/>
              <a:t>25.10.2019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E90B12-A6B8-4EDB-B467-8FD6AE273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A29858-D891-4410-9CA0-6A82272B3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B986A-745F-47C1-BCEE-372B608EB6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6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6604CF32-B270-410E-9A29-4BBA069105C2}"/>
              </a:ext>
            </a:extLst>
          </p:cNvPr>
          <p:cNvGrpSpPr/>
          <p:nvPr/>
        </p:nvGrpSpPr>
        <p:grpSpPr>
          <a:xfrm>
            <a:off x="5571281" y="962277"/>
            <a:ext cx="938444" cy="938444"/>
            <a:chOff x="3611317" y="1703"/>
            <a:chExt cx="938444" cy="938444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90580788-1867-4C5F-BAA0-6F222694171E}"/>
                </a:ext>
              </a:extLst>
            </p:cNvPr>
            <p:cNvSpPr/>
            <p:nvPr/>
          </p:nvSpPr>
          <p:spPr>
            <a:xfrm>
              <a:off x="3611317" y="1703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Ellipse 4">
              <a:extLst>
                <a:ext uri="{FF2B5EF4-FFF2-40B4-BE49-F238E27FC236}">
                  <a16:creationId xmlns:a16="http://schemas.microsoft.com/office/drawing/2014/main" id="{14CEFD3B-C636-4165-ADF3-A32EBE9A663F}"/>
                </a:ext>
              </a:extLst>
            </p:cNvPr>
            <p:cNvSpPr txBox="1"/>
            <p:nvPr/>
          </p:nvSpPr>
          <p:spPr>
            <a:xfrm>
              <a:off x="3684246" y="139135"/>
              <a:ext cx="865515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1.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Kommunikasjon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dirty="0">
                  <a:solidFill>
                    <a:schemeClr val="tx1"/>
                  </a:solidFill>
                </a:rPr>
                <a:t>Og kundeservice</a:t>
              </a:r>
              <a:endParaRPr lang="nb-NO" sz="900" kern="1200" dirty="0">
                <a:solidFill>
                  <a:schemeClr val="tx1"/>
                </a:solidFill>
              </a:endParaRP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dirty="0">
                  <a:solidFill>
                    <a:schemeClr val="tx1"/>
                  </a:solidFill>
                </a:rPr>
                <a:t>engelsk</a:t>
              </a:r>
              <a:endParaRPr lang="nb-NO" sz="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uppe 2">
            <a:extLst>
              <a:ext uri="{FF2B5EF4-FFF2-40B4-BE49-F238E27FC236}">
                <a16:creationId xmlns:a16="http://schemas.microsoft.com/office/drawing/2014/main" id="{91A9EAD3-7249-4AF7-8166-C13748022621}"/>
              </a:ext>
            </a:extLst>
          </p:cNvPr>
          <p:cNvGrpSpPr/>
          <p:nvPr/>
        </p:nvGrpSpPr>
        <p:grpSpPr>
          <a:xfrm>
            <a:off x="6626656" y="1511650"/>
            <a:ext cx="249316" cy="316724"/>
            <a:chOff x="4611195" y="551077"/>
            <a:chExt cx="249316" cy="316724"/>
          </a:xfrm>
        </p:grpSpPr>
        <p:sp>
          <p:nvSpPr>
            <p:cNvPr id="52" name="Pil: høyre 51">
              <a:extLst>
                <a:ext uri="{FF2B5EF4-FFF2-40B4-BE49-F238E27FC236}">
                  <a16:creationId xmlns:a16="http://schemas.microsoft.com/office/drawing/2014/main" id="{6BB07CA9-21D4-4427-93EC-DDD4E0568764}"/>
                </a:ext>
              </a:extLst>
            </p:cNvPr>
            <p:cNvSpPr/>
            <p:nvPr/>
          </p:nvSpPr>
          <p:spPr>
            <a:xfrm rot="1200000">
              <a:off x="4611195" y="551077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Pil: høyre 6">
              <a:extLst>
                <a:ext uri="{FF2B5EF4-FFF2-40B4-BE49-F238E27FC236}">
                  <a16:creationId xmlns:a16="http://schemas.microsoft.com/office/drawing/2014/main" id="{FE55DD26-3ED2-4548-9FEF-2FD6C7D18421}"/>
                </a:ext>
              </a:extLst>
            </p:cNvPr>
            <p:cNvSpPr txBox="1"/>
            <p:nvPr/>
          </p:nvSpPr>
          <p:spPr>
            <a:xfrm rot="1200000">
              <a:off x="4613450" y="601631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E35AA9C7-726B-4E53-A15D-85807460543E}"/>
              </a:ext>
            </a:extLst>
          </p:cNvPr>
          <p:cNvGrpSpPr/>
          <p:nvPr/>
        </p:nvGrpSpPr>
        <p:grpSpPr>
          <a:xfrm>
            <a:off x="6950667" y="1444132"/>
            <a:ext cx="938444" cy="938444"/>
            <a:chOff x="4935206" y="483559"/>
            <a:chExt cx="938444" cy="938444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F3AB1A15-A53F-4E58-93FC-523383A95D07}"/>
                </a:ext>
              </a:extLst>
            </p:cNvPr>
            <p:cNvSpPr/>
            <p:nvPr/>
          </p:nvSpPr>
          <p:spPr>
            <a:xfrm>
              <a:off x="4935206" y="483559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225111"/>
                <a:satOff val="-5097"/>
                <a:lumOff val="1201"/>
                <a:alphaOff val="0"/>
              </a:schemeClr>
            </a:fillRef>
            <a:effectRef idx="0">
              <a:schemeClr val="accent4">
                <a:hueOff val="1225111"/>
                <a:satOff val="-5097"/>
                <a:lumOff val="12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Ellipse 8">
              <a:extLst>
                <a:ext uri="{FF2B5EF4-FFF2-40B4-BE49-F238E27FC236}">
                  <a16:creationId xmlns:a16="http://schemas.microsoft.com/office/drawing/2014/main" id="{7B52382B-A8EF-44B8-BE61-572CD6FEAA61}"/>
                </a:ext>
              </a:extLst>
            </p:cNvPr>
            <p:cNvSpPr txBox="1"/>
            <p:nvPr/>
          </p:nvSpPr>
          <p:spPr>
            <a:xfrm>
              <a:off x="5072638" y="577516"/>
              <a:ext cx="663580" cy="707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br>
                <a:rPr lang="nb-NO" sz="900" kern="1200" dirty="0">
                  <a:solidFill>
                    <a:schemeClr val="tx1"/>
                  </a:solidFill>
                </a:rPr>
              </a:br>
              <a:r>
                <a:rPr lang="nb-NO" sz="900" kern="1200" dirty="0">
                  <a:solidFill>
                    <a:schemeClr val="tx1"/>
                  </a:solidFill>
                </a:rPr>
                <a:t>HMS</a:t>
              </a:r>
              <a:br>
                <a:rPr lang="nb-NO" sz="900" kern="1200" dirty="0">
                  <a:solidFill>
                    <a:schemeClr val="tx1"/>
                  </a:solidFill>
                </a:rPr>
              </a:br>
              <a:r>
                <a:rPr lang="nb-NO" sz="900" kern="1200" dirty="0">
                  <a:solidFill>
                    <a:schemeClr val="tx1"/>
                  </a:solidFill>
                </a:rPr>
                <a:t>kroppsøving, naturfag</a:t>
              </a:r>
              <a:br>
                <a:rPr lang="nb-NO" sz="900" kern="1200" dirty="0">
                  <a:solidFill>
                    <a:schemeClr val="tx1"/>
                  </a:solidFill>
                </a:rPr>
              </a:br>
              <a:br>
                <a:rPr lang="nb-NO" sz="900" kern="1200" dirty="0">
                  <a:solidFill>
                    <a:schemeClr val="tx1"/>
                  </a:solidFill>
                </a:rPr>
              </a:br>
              <a:r>
                <a:rPr lang="nb-NO" sz="900" kern="1200" dirty="0" err="1">
                  <a:solidFill>
                    <a:schemeClr val="tx1"/>
                  </a:solidFill>
                </a:rPr>
                <a:t>yrkesidenitet</a:t>
              </a:r>
              <a:endParaRPr lang="nb-NO" sz="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6E1BB207-21D0-4E82-93C7-AE6D9609319F}"/>
              </a:ext>
            </a:extLst>
          </p:cNvPr>
          <p:cNvGrpSpPr/>
          <p:nvPr/>
        </p:nvGrpSpPr>
        <p:grpSpPr>
          <a:xfrm>
            <a:off x="7610212" y="2392637"/>
            <a:ext cx="316724" cy="249316"/>
            <a:chOff x="5594751" y="1432064"/>
            <a:chExt cx="316724" cy="249316"/>
          </a:xfrm>
        </p:grpSpPr>
        <p:sp>
          <p:nvSpPr>
            <p:cNvPr id="48" name="Pil: høyre 47">
              <a:extLst>
                <a:ext uri="{FF2B5EF4-FFF2-40B4-BE49-F238E27FC236}">
                  <a16:creationId xmlns:a16="http://schemas.microsoft.com/office/drawing/2014/main" id="{E2EF0B0F-38D8-4941-8B46-7C00E2712459}"/>
                </a:ext>
              </a:extLst>
            </p:cNvPr>
            <p:cNvSpPr/>
            <p:nvPr/>
          </p:nvSpPr>
          <p:spPr>
            <a:xfrm rot="3600000">
              <a:off x="5628455" y="1398360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225111"/>
                <a:satOff val="-5097"/>
                <a:lumOff val="1201"/>
                <a:alphaOff val="0"/>
              </a:schemeClr>
            </a:fillRef>
            <a:effectRef idx="0">
              <a:schemeClr val="accent4">
                <a:hueOff val="1225111"/>
                <a:satOff val="-5097"/>
                <a:lumOff val="120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Pil: høyre 10">
              <a:extLst>
                <a:ext uri="{FF2B5EF4-FFF2-40B4-BE49-F238E27FC236}">
                  <a16:creationId xmlns:a16="http://schemas.microsoft.com/office/drawing/2014/main" id="{B5D7658B-32F8-4119-BAD8-545173FE23F3}"/>
                </a:ext>
              </a:extLst>
            </p:cNvPr>
            <p:cNvSpPr txBox="1"/>
            <p:nvPr/>
          </p:nvSpPr>
          <p:spPr>
            <a:xfrm rot="3600000">
              <a:off x="5647154" y="1429318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uppe 5">
            <a:extLst>
              <a:ext uri="{FF2B5EF4-FFF2-40B4-BE49-F238E27FC236}">
                <a16:creationId xmlns:a16="http://schemas.microsoft.com/office/drawing/2014/main" id="{BA97A827-CF0E-4AFD-A0D6-3A5EF29D9498}"/>
              </a:ext>
            </a:extLst>
          </p:cNvPr>
          <p:cNvGrpSpPr/>
          <p:nvPr/>
        </p:nvGrpSpPr>
        <p:grpSpPr>
          <a:xfrm>
            <a:off x="7655094" y="2664235"/>
            <a:ext cx="938444" cy="938444"/>
            <a:chOff x="5639633" y="1703662"/>
            <a:chExt cx="938444" cy="938444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9D713819-0EB5-4918-9020-84FF56490631}"/>
                </a:ext>
              </a:extLst>
            </p:cNvPr>
            <p:cNvSpPr/>
            <p:nvPr/>
          </p:nvSpPr>
          <p:spPr>
            <a:xfrm>
              <a:off x="5639633" y="1703662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450223"/>
                <a:satOff val="-10194"/>
                <a:lumOff val="2402"/>
                <a:alphaOff val="0"/>
              </a:schemeClr>
            </a:fillRef>
            <a:effectRef idx="0">
              <a:schemeClr val="accent4">
                <a:hueOff val="2450223"/>
                <a:satOff val="-10194"/>
                <a:lumOff val="24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Ellipse 12">
              <a:extLst>
                <a:ext uri="{FF2B5EF4-FFF2-40B4-BE49-F238E27FC236}">
                  <a16:creationId xmlns:a16="http://schemas.microsoft.com/office/drawing/2014/main" id="{A7780DB7-C24C-4090-A5FA-02EAA4D04F60}"/>
                </a:ext>
              </a:extLst>
            </p:cNvPr>
            <p:cNvSpPr txBox="1"/>
            <p:nvPr/>
          </p:nvSpPr>
          <p:spPr>
            <a:xfrm>
              <a:off x="5777065" y="1841094"/>
              <a:ext cx="663580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Farge, form og tekstur</a:t>
              </a:r>
            </a:p>
          </p:txBody>
        </p:sp>
      </p:grpSp>
      <p:grpSp>
        <p:nvGrpSpPr>
          <p:cNvPr id="7" name="Gruppe 6">
            <a:extLst>
              <a:ext uri="{FF2B5EF4-FFF2-40B4-BE49-F238E27FC236}">
                <a16:creationId xmlns:a16="http://schemas.microsoft.com/office/drawing/2014/main" id="{933F73E0-5AFA-4AD6-90B4-112ECA6EBBC7}"/>
              </a:ext>
            </a:extLst>
          </p:cNvPr>
          <p:cNvGrpSpPr/>
          <p:nvPr/>
        </p:nvGrpSpPr>
        <p:grpSpPr>
          <a:xfrm>
            <a:off x="7844856" y="3695575"/>
            <a:ext cx="316724" cy="249316"/>
            <a:chOff x="5829395" y="2735002"/>
            <a:chExt cx="316724" cy="249316"/>
          </a:xfrm>
        </p:grpSpPr>
        <p:sp>
          <p:nvSpPr>
            <p:cNvPr id="44" name="Pil: høyre 43">
              <a:extLst>
                <a:ext uri="{FF2B5EF4-FFF2-40B4-BE49-F238E27FC236}">
                  <a16:creationId xmlns:a16="http://schemas.microsoft.com/office/drawing/2014/main" id="{00305B98-66F3-4792-A2D6-8D907C68EDB9}"/>
                </a:ext>
              </a:extLst>
            </p:cNvPr>
            <p:cNvSpPr/>
            <p:nvPr/>
          </p:nvSpPr>
          <p:spPr>
            <a:xfrm rot="6000000">
              <a:off x="5863099" y="2701298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450223"/>
                <a:satOff val="-10194"/>
                <a:lumOff val="2402"/>
                <a:alphaOff val="0"/>
              </a:schemeClr>
            </a:fillRef>
            <a:effectRef idx="0">
              <a:schemeClr val="accent4">
                <a:hueOff val="2450223"/>
                <a:satOff val="-10194"/>
                <a:lumOff val="24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Pil: høyre 14">
              <a:extLst>
                <a:ext uri="{FF2B5EF4-FFF2-40B4-BE49-F238E27FC236}">
                  <a16:creationId xmlns:a16="http://schemas.microsoft.com/office/drawing/2014/main" id="{68D49A27-6C18-41ED-A812-01C9C45A0CE6}"/>
                </a:ext>
              </a:extLst>
            </p:cNvPr>
            <p:cNvSpPr txBox="1"/>
            <p:nvPr/>
          </p:nvSpPr>
          <p:spPr>
            <a:xfrm rot="16800000">
              <a:off x="5906991" y="2727814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59EFCA64-1B35-416A-8D33-03FB5391C98E}"/>
              </a:ext>
            </a:extLst>
          </p:cNvPr>
          <p:cNvGrpSpPr/>
          <p:nvPr/>
        </p:nvGrpSpPr>
        <p:grpSpPr>
          <a:xfrm>
            <a:off x="7410449" y="4051685"/>
            <a:ext cx="938444" cy="938444"/>
            <a:chOff x="5394988" y="3091112"/>
            <a:chExt cx="938444" cy="938444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D0C87A8B-B581-47F9-B37F-62906D240F7C}"/>
                </a:ext>
              </a:extLst>
            </p:cNvPr>
            <p:cNvSpPr/>
            <p:nvPr/>
          </p:nvSpPr>
          <p:spPr>
            <a:xfrm>
              <a:off x="5394988" y="3091112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675334"/>
                <a:satOff val="-15291"/>
                <a:lumOff val="3603"/>
                <a:alphaOff val="0"/>
              </a:schemeClr>
            </a:fillRef>
            <a:effectRef idx="0">
              <a:schemeClr val="accent4">
                <a:hueOff val="3675334"/>
                <a:satOff val="-15291"/>
                <a:lumOff val="360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Ellipse 16">
              <a:extLst>
                <a:ext uri="{FF2B5EF4-FFF2-40B4-BE49-F238E27FC236}">
                  <a16:creationId xmlns:a16="http://schemas.microsoft.com/office/drawing/2014/main" id="{A0DED289-FAC6-4AF6-8207-75F84C557CDA}"/>
                </a:ext>
              </a:extLst>
            </p:cNvPr>
            <p:cNvSpPr txBox="1"/>
            <p:nvPr/>
          </p:nvSpPr>
          <p:spPr>
            <a:xfrm>
              <a:off x="5417688" y="3228544"/>
              <a:ext cx="915744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Teknikker, materialer og produktkunnskap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dirty="0">
                  <a:solidFill>
                    <a:schemeClr val="tx1"/>
                  </a:solidFill>
                </a:rPr>
                <a:t>Naturfag</a:t>
              </a:r>
              <a:endParaRPr lang="nb-NO" sz="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60E93168-FF9F-416B-B631-0F0A34DF2B42}"/>
              </a:ext>
            </a:extLst>
          </p:cNvPr>
          <p:cNvGrpSpPr/>
          <p:nvPr/>
        </p:nvGrpSpPr>
        <p:grpSpPr>
          <a:xfrm>
            <a:off x="7233855" y="4791829"/>
            <a:ext cx="232289" cy="316724"/>
            <a:chOff x="5218394" y="3831256"/>
            <a:chExt cx="232289" cy="316724"/>
          </a:xfrm>
        </p:grpSpPr>
        <p:sp>
          <p:nvSpPr>
            <p:cNvPr id="40" name="Pil: høyre 39">
              <a:extLst>
                <a:ext uri="{FF2B5EF4-FFF2-40B4-BE49-F238E27FC236}">
                  <a16:creationId xmlns:a16="http://schemas.microsoft.com/office/drawing/2014/main" id="{7CEA1A10-CDBD-4D97-9458-E2A1267E391A}"/>
                </a:ext>
              </a:extLst>
            </p:cNvPr>
            <p:cNvSpPr/>
            <p:nvPr/>
          </p:nvSpPr>
          <p:spPr>
            <a:xfrm rot="8458573">
              <a:off x="5218394" y="3831256"/>
              <a:ext cx="232289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675334"/>
                <a:satOff val="-15291"/>
                <a:lumOff val="3603"/>
                <a:alphaOff val="0"/>
              </a:schemeClr>
            </a:fillRef>
            <a:effectRef idx="0">
              <a:schemeClr val="accent4">
                <a:hueOff val="3675334"/>
                <a:satOff val="-15291"/>
                <a:lumOff val="360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Pil: høyre 18">
              <a:extLst>
                <a:ext uri="{FF2B5EF4-FFF2-40B4-BE49-F238E27FC236}">
                  <a16:creationId xmlns:a16="http://schemas.microsoft.com/office/drawing/2014/main" id="{B89B798E-AC63-4785-977F-A159C7FF19B5}"/>
                </a:ext>
              </a:extLst>
            </p:cNvPr>
            <p:cNvSpPr txBox="1"/>
            <p:nvPr/>
          </p:nvSpPr>
          <p:spPr>
            <a:xfrm rot="19258573">
              <a:off x="5280307" y="3872662"/>
              <a:ext cx="162602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uppe 9">
            <a:extLst>
              <a:ext uri="{FF2B5EF4-FFF2-40B4-BE49-F238E27FC236}">
                <a16:creationId xmlns:a16="http://schemas.microsoft.com/office/drawing/2014/main" id="{006575EA-717C-484B-89D9-5BF1B379542B}"/>
              </a:ext>
            </a:extLst>
          </p:cNvPr>
          <p:cNvGrpSpPr/>
          <p:nvPr/>
        </p:nvGrpSpPr>
        <p:grpSpPr>
          <a:xfrm>
            <a:off x="6340891" y="4918531"/>
            <a:ext cx="938444" cy="938444"/>
            <a:chOff x="4325430" y="3957958"/>
            <a:chExt cx="938444" cy="938444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5CED66ED-5E0C-4609-AB88-703BAA1879F4}"/>
                </a:ext>
              </a:extLst>
            </p:cNvPr>
            <p:cNvSpPr/>
            <p:nvPr/>
          </p:nvSpPr>
          <p:spPr>
            <a:xfrm>
              <a:off x="4325430" y="3957958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900445"/>
                <a:satOff val="-20388"/>
                <a:lumOff val="4804"/>
                <a:alphaOff val="0"/>
              </a:schemeClr>
            </a:fillRef>
            <a:effectRef idx="0">
              <a:schemeClr val="accent4">
                <a:hueOff val="4900445"/>
                <a:satOff val="-20388"/>
                <a:lumOff val="480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Ellipse 20">
              <a:extLst>
                <a:ext uri="{FF2B5EF4-FFF2-40B4-BE49-F238E27FC236}">
                  <a16:creationId xmlns:a16="http://schemas.microsoft.com/office/drawing/2014/main" id="{82F18064-BFF5-47B7-A9B2-AFC7C39D892F}"/>
                </a:ext>
              </a:extLst>
            </p:cNvPr>
            <p:cNvSpPr txBox="1"/>
            <p:nvPr/>
          </p:nvSpPr>
          <p:spPr>
            <a:xfrm>
              <a:off x="4462862" y="4095390"/>
              <a:ext cx="663580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Visualisering 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1B6504D6-3DE5-402D-B2F3-89DCC9A0006C}"/>
              </a:ext>
            </a:extLst>
          </p:cNvPr>
          <p:cNvGrpSpPr/>
          <p:nvPr/>
        </p:nvGrpSpPr>
        <p:grpSpPr>
          <a:xfrm>
            <a:off x="5980684" y="5248568"/>
            <a:ext cx="254730" cy="316724"/>
            <a:chOff x="3965223" y="4287995"/>
            <a:chExt cx="254730" cy="316724"/>
          </a:xfrm>
        </p:grpSpPr>
        <p:sp>
          <p:nvSpPr>
            <p:cNvPr id="36" name="Pil: høyre 35">
              <a:extLst>
                <a:ext uri="{FF2B5EF4-FFF2-40B4-BE49-F238E27FC236}">
                  <a16:creationId xmlns:a16="http://schemas.microsoft.com/office/drawing/2014/main" id="{AA640C0E-4E66-40E4-A25F-452299ED5DF7}"/>
                </a:ext>
              </a:extLst>
            </p:cNvPr>
            <p:cNvSpPr/>
            <p:nvPr/>
          </p:nvSpPr>
          <p:spPr>
            <a:xfrm rot="10706122">
              <a:off x="3965223" y="4287995"/>
              <a:ext cx="254730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900445"/>
                <a:satOff val="-20388"/>
                <a:lumOff val="4804"/>
                <a:alphaOff val="0"/>
              </a:schemeClr>
            </a:fillRef>
            <a:effectRef idx="0">
              <a:schemeClr val="accent4">
                <a:hueOff val="4900445"/>
                <a:satOff val="-20388"/>
                <a:lumOff val="480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Pil: høyre 22">
              <a:extLst>
                <a:ext uri="{FF2B5EF4-FFF2-40B4-BE49-F238E27FC236}">
                  <a16:creationId xmlns:a16="http://schemas.microsoft.com/office/drawing/2014/main" id="{C6274622-772E-4A26-B770-3FF3919B4090}"/>
                </a:ext>
              </a:extLst>
            </p:cNvPr>
            <p:cNvSpPr txBox="1"/>
            <p:nvPr/>
          </p:nvSpPr>
          <p:spPr>
            <a:xfrm rot="21506122">
              <a:off x="4041628" y="4350297"/>
              <a:ext cx="17831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0822F27D-E45E-49AC-A305-5C392E466561}"/>
              </a:ext>
            </a:extLst>
          </p:cNvPr>
          <p:cNvGrpSpPr/>
          <p:nvPr/>
        </p:nvGrpSpPr>
        <p:grpSpPr>
          <a:xfrm>
            <a:off x="4922351" y="4957279"/>
            <a:ext cx="938444" cy="938444"/>
            <a:chOff x="2906890" y="3996706"/>
            <a:chExt cx="938444" cy="938444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1CD21232-40F0-4819-82F6-E79A4E75907E}"/>
                </a:ext>
              </a:extLst>
            </p:cNvPr>
            <p:cNvSpPr/>
            <p:nvPr/>
          </p:nvSpPr>
          <p:spPr>
            <a:xfrm>
              <a:off x="2906890" y="3996706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125556"/>
                <a:satOff val="-25486"/>
                <a:lumOff val="6005"/>
                <a:alphaOff val="0"/>
              </a:schemeClr>
            </a:fillRef>
            <a:effectRef idx="0">
              <a:schemeClr val="accent4">
                <a:hueOff val="6125556"/>
                <a:satOff val="-25486"/>
                <a:lumOff val="60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Ellipse 24">
              <a:extLst>
                <a:ext uri="{FF2B5EF4-FFF2-40B4-BE49-F238E27FC236}">
                  <a16:creationId xmlns:a16="http://schemas.microsoft.com/office/drawing/2014/main" id="{012D2CA6-1F22-4AE2-A5D1-B2D7DC5304A5}"/>
                </a:ext>
              </a:extLst>
            </p:cNvPr>
            <p:cNvSpPr txBox="1"/>
            <p:nvPr/>
          </p:nvSpPr>
          <p:spPr>
            <a:xfrm>
              <a:off x="3044322" y="4134138"/>
              <a:ext cx="663580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komposisjon</a:t>
              </a:r>
            </a:p>
          </p:txBody>
        </p:sp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078AADD0-8E18-4D9C-A438-7EBD12C80AD3}"/>
              </a:ext>
            </a:extLst>
          </p:cNvPr>
          <p:cNvGrpSpPr/>
          <p:nvPr/>
        </p:nvGrpSpPr>
        <p:grpSpPr>
          <a:xfrm>
            <a:off x="4732698" y="4819877"/>
            <a:ext cx="249316" cy="316724"/>
            <a:chOff x="2717237" y="3859304"/>
            <a:chExt cx="249316" cy="316724"/>
          </a:xfrm>
        </p:grpSpPr>
        <p:sp>
          <p:nvSpPr>
            <p:cNvPr id="32" name="Pil: høyre 31">
              <a:extLst>
                <a:ext uri="{FF2B5EF4-FFF2-40B4-BE49-F238E27FC236}">
                  <a16:creationId xmlns:a16="http://schemas.microsoft.com/office/drawing/2014/main" id="{E614A214-562C-46D0-8278-02FA878D2376}"/>
                </a:ext>
              </a:extLst>
            </p:cNvPr>
            <p:cNvSpPr/>
            <p:nvPr/>
          </p:nvSpPr>
          <p:spPr>
            <a:xfrm rot="13200000">
              <a:off x="2717237" y="3859304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125556"/>
                <a:satOff val="-25486"/>
                <a:lumOff val="6005"/>
                <a:alphaOff val="0"/>
              </a:schemeClr>
            </a:fillRef>
            <a:effectRef idx="0">
              <a:schemeClr val="accent4">
                <a:hueOff val="6125556"/>
                <a:satOff val="-25486"/>
                <a:lumOff val="60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il: høyre 26">
              <a:extLst>
                <a:ext uri="{FF2B5EF4-FFF2-40B4-BE49-F238E27FC236}">
                  <a16:creationId xmlns:a16="http://schemas.microsoft.com/office/drawing/2014/main" id="{9F6CF482-A8C3-4C4A-844E-20ACBDEC3F33}"/>
                </a:ext>
              </a:extLst>
            </p:cNvPr>
            <p:cNvSpPr txBox="1"/>
            <p:nvPr/>
          </p:nvSpPr>
          <p:spPr>
            <a:xfrm rot="24000000">
              <a:off x="2783283" y="3946688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DC64CB9E-2FF0-4E84-B7D7-EA6936A98A9C}"/>
              </a:ext>
            </a:extLst>
          </p:cNvPr>
          <p:cNvGrpSpPr/>
          <p:nvPr/>
        </p:nvGrpSpPr>
        <p:grpSpPr>
          <a:xfrm>
            <a:off x="3843107" y="4051685"/>
            <a:ext cx="938444" cy="938444"/>
            <a:chOff x="1827646" y="3091112"/>
            <a:chExt cx="938444" cy="938444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44C9BB3D-D74E-465D-AE2C-DF5499E45111}"/>
                </a:ext>
              </a:extLst>
            </p:cNvPr>
            <p:cNvSpPr/>
            <p:nvPr/>
          </p:nvSpPr>
          <p:spPr>
            <a:xfrm>
              <a:off x="1827646" y="3091112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350668"/>
                <a:satOff val="-30583"/>
                <a:lumOff val="7206"/>
                <a:alphaOff val="0"/>
              </a:schemeClr>
            </a:fillRef>
            <a:effectRef idx="0">
              <a:schemeClr val="accent4">
                <a:hueOff val="7350668"/>
                <a:satOff val="-30583"/>
                <a:lumOff val="72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lipse 28">
              <a:extLst>
                <a:ext uri="{FF2B5EF4-FFF2-40B4-BE49-F238E27FC236}">
                  <a16:creationId xmlns:a16="http://schemas.microsoft.com/office/drawing/2014/main" id="{0D2A237A-0E91-4759-96C9-3C8CBA6E026F}"/>
                </a:ext>
              </a:extLst>
            </p:cNvPr>
            <p:cNvSpPr txBox="1"/>
            <p:nvPr/>
          </p:nvSpPr>
          <p:spPr>
            <a:xfrm>
              <a:off x="1965078" y="3228544"/>
              <a:ext cx="663580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Stil- og håndverkshistorie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Kultur, moter og trender</a:t>
              </a: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A2EBE036-663E-4CCF-AEA5-EA9597A45EFF}"/>
              </a:ext>
            </a:extLst>
          </p:cNvPr>
          <p:cNvGrpSpPr/>
          <p:nvPr/>
        </p:nvGrpSpPr>
        <p:grpSpPr>
          <a:xfrm>
            <a:off x="4032869" y="3709473"/>
            <a:ext cx="316724" cy="249316"/>
            <a:chOff x="2017408" y="2748900"/>
            <a:chExt cx="316724" cy="249316"/>
          </a:xfrm>
        </p:grpSpPr>
        <p:sp>
          <p:nvSpPr>
            <p:cNvPr id="28" name="Pil: høyre 27">
              <a:extLst>
                <a:ext uri="{FF2B5EF4-FFF2-40B4-BE49-F238E27FC236}">
                  <a16:creationId xmlns:a16="http://schemas.microsoft.com/office/drawing/2014/main" id="{8849EF81-AE4B-4F1D-A023-8E3915946D3E}"/>
                </a:ext>
              </a:extLst>
            </p:cNvPr>
            <p:cNvSpPr/>
            <p:nvPr/>
          </p:nvSpPr>
          <p:spPr>
            <a:xfrm rot="15600000">
              <a:off x="2051112" y="2715196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350668"/>
                <a:satOff val="-30583"/>
                <a:lumOff val="7206"/>
                <a:alphaOff val="0"/>
              </a:schemeClr>
            </a:fillRef>
            <a:effectRef idx="0">
              <a:schemeClr val="accent4">
                <a:hueOff val="7350668"/>
                <a:satOff val="-30583"/>
                <a:lumOff val="72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Pil: høyre 30">
              <a:extLst>
                <a:ext uri="{FF2B5EF4-FFF2-40B4-BE49-F238E27FC236}">
                  <a16:creationId xmlns:a16="http://schemas.microsoft.com/office/drawing/2014/main" id="{B3EA37A1-889C-48A4-885D-BE65F071B923}"/>
                </a:ext>
              </a:extLst>
            </p:cNvPr>
            <p:cNvSpPr txBox="1"/>
            <p:nvPr/>
          </p:nvSpPr>
          <p:spPr>
            <a:xfrm rot="26400000">
              <a:off x="2095004" y="2815370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56E5D071-E185-42AC-81CC-B541F9FB8948}"/>
              </a:ext>
            </a:extLst>
          </p:cNvPr>
          <p:cNvGrpSpPr/>
          <p:nvPr/>
        </p:nvGrpSpPr>
        <p:grpSpPr>
          <a:xfrm>
            <a:off x="3598462" y="2664235"/>
            <a:ext cx="938444" cy="938444"/>
            <a:chOff x="1583001" y="1703662"/>
            <a:chExt cx="938444" cy="938444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9AEBF7E6-D17F-42D6-82D0-5CC04EE15EA3}"/>
                </a:ext>
              </a:extLst>
            </p:cNvPr>
            <p:cNvSpPr/>
            <p:nvPr/>
          </p:nvSpPr>
          <p:spPr>
            <a:xfrm>
              <a:off x="1583001" y="1703662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575779"/>
                <a:satOff val="-35680"/>
                <a:lumOff val="8407"/>
                <a:alphaOff val="0"/>
              </a:schemeClr>
            </a:fillRef>
            <a:effectRef idx="0">
              <a:schemeClr val="accent4">
                <a:hueOff val="8575779"/>
                <a:satOff val="-35680"/>
                <a:lumOff val="84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Ellipse 32">
              <a:extLst>
                <a:ext uri="{FF2B5EF4-FFF2-40B4-BE49-F238E27FC236}">
                  <a16:creationId xmlns:a16="http://schemas.microsoft.com/office/drawing/2014/main" id="{306A5E57-81E5-44DA-B48A-9406CD07EE51}"/>
                </a:ext>
              </a:extLst>
            </p:cNvPr>
            <p:cNvSpPr txBox="1"/>
            <p:nvPr/>
          </p:nvSpPr>
          <p:spPr>
            <a:xfrm>
              <a:off x="1720433" y="1841094"/>
              <a:ext cx="663580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Økonomi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dirty="0">
                  <a:solidFill>
                    <a:schemeClr val="tx1"/>
                  </a:solidFill>
                </a:rPr>
                <a:t>matematikk</a:t>
              </a:r>
              <a:endParaRPr lang="nb-NO" sz="9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6092BFD-B599-4506-BB23-927744A591B3}"/>
              </a:ext>
            </a:extLst>
          </p:cNvPr>
          <p:cNvGrpSpPr/>
          <p:nvPr/>
        </p:nvGrpSpPr>
        <p:grpSpPr>
          <a:xfrm>
            <a:off x="4258007" y="2404858"/>
            <a:ext cx="316724" cy="249316"/>
            <a:chOff x="2242546" y="1444285"/>
            <a:chExt cx="316724" cy="249316"/>
          </a:xfrm>
        </p:grpSpPr>
        <p:sp>
          <p:nvSpPr>
            <p:cNvPr id="24" name="Pil: høyre 23">
              <a:extLst>
                <a:ext uri="{FF2B5EF4-FFF2-40B4-BE49-F238E27FC236}">
                  <a16:creationId xmlns:a16="http://schemas.microsoft.com/office/drawing/2014/main" id="{30A237EA-64FB-426E-9756-52943015D0BD}"/>
                </a:ext>
              </a:extLst>
            </p:cNvPr>
            <p:cNvSpPr/>
            <p:nvPr/>
          </p:nvSpPr>
          <p:spPr>
            <a:xfrm rot="18000000">
              <a:off x="2276250" y="1410581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575779"/>
                <a:satOff val="-35680"/>
                <a:lumOff val="8407"/>
                <a:alphaOff val="0"/>
              </a:schemeClr>
            </a:fillRef>
            <a:effectRef idx="0">
              <a:schemeClr val="accent4">
                <a:hueOff val="8575779"/>
                <a:satOff val="-35680"/>
                <a:lumOff val="84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il: høyre 34">
              <a:extLst>
                <a:ext uri="{FF2B5EF4-FFF2-40B4-BE49-F238E27FC236}">
                  <a16:creationId xmlns:a16="http://schemas.microsoft.com/office/drawing/2014/main" id="{E6124D26-1AE9-468B-81BE-69144C398EFF}"/>
                </a:ext>
              </a:extLst>
            </p:cNvPr>
            <p:cNvSpPr txBox="1"/>
            <p:nvPr/>
          </p:nvSpPr>
          <p:spPr>
            <a:xfrm rot="18000000">
              <a:off x="2294949" y="1506313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F9AD6321-13E2-41CD-9469-F2FF5344B38E}"/>
              </a:ext>
            </a:extLst>
          </p:cNvPr>
          <p:cNvGrpSpPr/>
          <p:nvPr/>
        </p:nvGrpSpPr>
        <p:grpSpPr>
          <a:xfrm>
            <a:off x="4302889" y="1444132"/>
            <a:ext cx="938444" cy="938444"/>
            <a:chOff x="2287428" y="483559"/>
            <a:chExt cx="938444" cy="938444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1225BBDE-4DA7-4F96-B3DD-27C32960BEE3}"/>
                </a:ext>
              </a:extLst>
            </p:cNvPr>
            <p:cNvSpPr/>
            <p:nvPr/>
          </p:nvSpPr>
          <p:spPr>
            <a:xfrm>
              <a:off x="2287428" y="483559"/>
              <a:ext cx="938444" cy="93844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lipse 36">
              <a:extLst>
                <a:ext uri="{FF2B5EF4-FFF2-40B4-BE49-F238E27FC236}">
                  <a16:creationId xmlns:a16="http://schemas.microsoft.com/office/drawing/2014/main" id="{08944416-6AFB-475E-8D00-95AA74EE3CBA}"/>
                </a:ext>
              </a:extLst>
            </p:cNvPr>
            <p:cNvSpPr txBox="1"/>
            <p:nvPr/>
          </p:nvSpPr>
          <p:spPr>
            <a:xfrm>
              <a:off x="2424860" y="620991"/>
              <a:ext cx="700032" cy="66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900" kern="1200" dirty="0">
                  <a:solidFill>
                    <a:schemeClr val="tx1"/>
                  </a:solidFill>
                </a:rPr>
                <a:t>markedsføring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DAE7B7C0-9F91-4C6D-86E6-89442E4634A6}"/>
              </a:ext>
            </a:extLst>
          </p:cNvPr>
          <p:cNvGrpSpPr/>
          <p:nvPr/>
        </p:nvGrpSpPr>
        <p:grpSpPr>
          <a:xfrm>
            <a:off x="5302766" y="1516477"/>
            <a:ext cx="249316" cy="316724"/>
            <a:chOff x="3287305" y="555904"/>
            <a:chExt cx="249316" cy="316724"/>
          </a:xfrm>
        </p:grpSpPr>
        <p:sp>
          <p:nvSpPr>
            <p:cNvPr id="20" name="Pil: høyre 19">
              <a:extLst>
                <a:ext uri="{FF2B5EF4-FFF2-40B4-BE49-F238E27FC236}">
                  <a16:creationId xmlns:a16="http://schemas.microsoft.com/office/drawing/2014/main" id="{CCA09961-B3ED-4A8D-8D6F-80A5E94E7230}"/>
                </a:ext>
              </a:extLst>
            </p:cNvPr>
            <p:cNvSpPr/>
            <p:nvPr/>
          </p:nvSpPr>
          <p:spPr>
            <a:xfrm rot="20400000">
              <a:off x="3287305" y="555904"/>
              <a:ext cx="249316" cy="31672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il: høyre 38">
              <a:extLst>
                <a:ext uri="{FF2B5EF4-FFF2-40B4-BE49-F238E27FC236}">
                  <a16:creationId xmlns:a16="http://schemas.microsoft.com/office/drawing/2014/main" id="{93C2BCA3-651F-4B47-AB0C-6DC7391A4137}"/>
                </a:ext>
              </a:extLst>
            </p:cNvPr>
            <p:cNvSpPr txBox="1"/>
            <p:nvPr/>
          </p:nvSpPr>
          <p:spPr>
            <a:xfrm rot="20400000">
              <a:off x="3289560" y="632040"/>
              <a:ext cx="174521" cy="1900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b-NO" sz="800" kern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14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06778B-BC50-46D5-9D62-33C314438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B259A7-C1EE-4D6F-BA36-882CE6B8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Felles forståelse av viktigheten av samarbeid felles- og programfag</a:t>
            </a:r>
          </a:p>
          <a:p>
            <a:r>
              <a:rPr lang="nb-NO" dirty="0"/>
              <a:t>Ut i YFF i bedrift, og dra inn bransjene der skolene føler det er det beste. </a:t>
            </a:r>
            <a:r>
              <a:rPr lang="nb-NO" dirty="0" err="1"/>
              <a:t>Hopiteringsmidler</a:t>
            </a:r>
            <a:r>
              <a:rPr lang="nb-NO" dirty="0"/>
              <a:t>- søk på dette, som kan finansiere noe av utgiftene</a:t>
            </a:r>
          </a:p>
        </p:txBody>
      </p:sp>
    </p:spTree>
    <p:extLst>
      <p:ext uri="{BB962C8B-B14F-4D97-AF65-F5344CB8AC3E}">
        <p14:creationId xmlns:p14="http://schemas.microsoft.com/office/powerpoint/2010/main" val="285181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10DC1-847E-48DA-9015-605185E3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vi tenker fellesfaglærer kan brukes til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208E94-1871-451E-ABBC-DF59FA93B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Engelsk- muntlig -og skriftligkommunikasjon, faguttrykk, bruksanvisninger, innholdsfortegnelser, material og produktkunnskap</a:t>
            </a:r>
          </a:p>
          <a:p>
            <a:r>
              <a:rPr lang="nb-NO" dirty="0"/>
              <a:t>Kroppsøving – hms- ergonomi, arbeidsstilling, ernæring, forebygging, forebyggende, avspenning</a:t>
            </a:r>
          </a:p>
          <a:p>
            <a:r>
              <a:rPr lang="nb-NO" dirty="0"/>
              <a:t>Naturfag- bærekraft, miljø, kjemi, ernæring</a:t>
            </a:r>
          </a:p>
          <a:p>
            <a:r>
              <a:rPr lang="nb-NO" dirty="0"/>
              <a:t>Matematikk- økonomi, budsjett, regnskap, produktkostnad, tidsbruk, beregne forhold, fortjeneste, beregne pris, målenheter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003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FE9BEA-9A3F-4AB4-8393-F6EC63C4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Kjerneelementene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5D33A1-4E33-4734-A502-7F7A764BE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Har med de i alle temaene vi </a:t>
            </a:r>
            <a:r>
              <a:rPr lang="nb-NO"/>
              <a:t>har valgt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505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477985-70B9-4EAF-ABF9-6FE3CA18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Tverrfaglige tema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FEBA11-0CC0-4E27-9429-6C661F54F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031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44E3C30C5254D93545B10DB90AEBE" ma:contentTypeVersion="30" ma:contentTypeDescription="Create a new document." ma:contentTypeScope="" ma:versionID="252e6a1d2bd5dd03d8d159756458968c">
  <xsd:schema xmlns:xsd="http://www.w3.org/2001/XMLSchema" xmlns:xs="http://www.w3.org/2001/XMLSchema" xmlns:p="http://schemas.microsoft.com/office/2006/metadata/properties" xmlns:ns3="37cadc75-006d-4141-b1cb-3701aabe671b" xmlns:ns4="c37a9fa1-8f39-480b-8ebf-da0009bb37f7" targetNamespace="http://schemas.microsoft.com/office/2006/metadata/properties" ma:root="true" ma:fieldsID="b5c1c79de0e63aedaf2dd401a4789195" ns3:_="" ns4:_="">
    <xsd:import namespace="37cadc75-006d-4141-b1cb-3701aabe671b"/>
    <xsd:import namespace="c37a9fa1-8f39-480b-8ebf-da0009bb37f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Templates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TeamsChannelId" minOccurs="0"/>
                <xsd:element ref="ns4:Math_Settings" minOccurs="0"/>
                <xsd:element ref="ns4:IsNotebookLocked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adc75-006d-4141-b1cb-3701aabe67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a9fa1-8f39-480b-8ebf-da0009bb37f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Self_Registration_Enabled0" ma:index="24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c37a9fa1-8f39-480b-8ebf-da0009bb37f7" xsi:nil="true"/>
    <IsNotebookLocked xmlns="c37a9fa1-8f39-480b-8ebf-da0009bb37f7" xsi:nil="true"/>
    <DefaultSectionNames xmlns="c37a9fa1-8f39-480b-8ebf-da0009bb37f7" xsi:nil="true"/>
    <Teachers xmlns="c37a9fa1-8f39-480b-8ebf-da0009bb37f7">
      <UserInfo>
        <DisplayName/>
        <AccountId xsi:nil="true"/>
        <AccountType/>
      </UserInfo>
    </Teachers>
    <Is_Collaboration_Space_Locked xmlns="c37a9fa1-8f39-480b-8ebf-da0009bb37f7" xsi:nil="true"/>
    <CultureName xmlns="c37a9fa1-8f39-480b-8ebf-da0009bb37f7" xsi:nil="true"/>
    <Self_Registration_Enabled xmlns="c37a9fa1-8f39-480b-8ebf-da0009bb37f7" xsi:nil="true"/>
    <Templates xmlns="c37a9fa1-8f39-480b-8ebf-da0009bb37f7" xsi:nil="true"/>
    <Student_Groups xmlns="c37a9fa1-8f39-480b-8ebf-da0009bb37f7">
      <UserInfo>
        <DisplayName/>
        <AccountId xsi:nil="true"/>
        <AccountType/>
      </UserInfo>
    </Student_Groups>
    <TeamsChannelId xmlns="c37a9fa1-8f39-480b-8ebf-da0009bb37f7" xsi:nil="true"/>
    <Self_Registration_Enabled0 xmlns="c37a9fa1-8f39-480b-8ebf-da0009bb37f7" xsi:nil="true"/>
    <Math_Settings xmlns="c37a9fa1-8f39-480b-8ebf-da0009bb37f7" xsi:nil="true"/>
    <NotebookType xmlns="c37a9fa1-8f39-480b-8ebf-da0009bb37f7" xsi:nil="true"/>
    <AppVersion xmlns="c37a9fa1-8f39-480b-8ebf-da0009bb37f7" xsi:nil="true"/>
    <Invited_Students xmlns="c37a9fa1-8f39-480b-8ebf-da0009bb37f7" xsi:nil="true"/>
    <Has_Teacher_Only_SectionGroup xmlns="c37a9fa1-8f39-480b-8ebf-da0009bb37f7" xsi:nil="true"/>
    <FolderType xmlns="c37a9fa1-8f39-480b-8ebf-da0009bb37f7" xsi:nil="true"/>
    <Owner xmlns="c37a9fa1-8f39-480b-8ebf-da0009bb37f7">
      <UserInfo>
        <DisplayName/>
        <AccountId xsi:nil="true"/>
        <AccountType/>
      </UserInfo>
    </Owner>
    <Students xmlns="c37a9fa1-8f39-480b-8ebf-da0009bb37f7">
      <UserInfo>
        <DisplayName/>
        <AccountId xsi:nil="true"/>
        <AccountType/>
      </UserInfo>
    </Students>
  </documentManagement>
</p:properties>
</file>

<file path=customXml/itemProps1.xml><?xml version="1.0" encoding="utf-8"?>
<ds:datastoreItem xmlns:ds="http://schemas.openxmlformats.org/officeDocument/2006/customXml" ds:itemID="{3EA8C70B-A7AA-4467-9F81-6216DC905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30B1B1-51B3-4EEE-A18E-098D18AFE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adc75-006d-4141-b1cb-3701aabe671b"/>
    <ds:schemaRef ds:uri="c37a9fa1-8f39-480b-8ebf-da0009bb3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0A3C71-5A13-4033-804E-B38BA3214D47}">
  <ds:schemaRefs>
    <ds:schemaRef ds:uri="http://schemas.microsoft.com/office/2006/metadata/properties"/>
    <ds:schemaRef ds:uri="http://schemas.microsoft.com/office/infopath/2007/PartnerControls"/>
    <ds:schemaRef ds:uri="c37a9fa1-8f39-480b-8ebf-da0009bb37f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Hva vi tenker fellesfaglærer kan brukes til </vt:lpstr>
      <vt:lpstr>Kjerneelementene </vt:lpstr>
      <vt:lpstr>Tverrfaglige tema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Berit Haabeth</dc:creator>
  <cp:lastModifiedBy>Anne Berit Haabeth</cp:lastModifiedBy>
  <cp:revision>2</cp:revision>
  <dcterms:created xsi:type="dcterms:W3CDTF">2019-10-25T12:08:58Z</dcterms:created>
  <dcterms:modified xsi:type="dcterms:W3CDTF">2019-10-25T12:37:43Z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0x01010043D44E3C30C5254D93545B10DB90AEBE</vt:lpwstr>
  </property>
</Properties>
</file>