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3" r:id="rId5"/>
    <p:sldId id="260" r:id="rId6"/>
    <p:sldId id="265" r:id="rId7"/>
    <p:sldId id="266" r:id="rId8"/>
    <p:sldId id="261" r:id="rId9"/>
    <p:sldId id="262" r:id="rId10"/>
    <p:sldId id="264" r:id="rId11"/>
    <p:sldId id="267" r:id="rId12"/>
  </p:sldIdLst>
  <p:sldSz cx="9180513" cy="7113588"/>
  <p:notesSz cx="6858000" cy="9144000"/>
  <p:defaultTextStyle>
    <a:defPPr>
      <a:defRPr lang="nb-NO"/>
    </a:defPPr>
    <a:lvl1pPr marL="0" algn="l" defTabSz="4655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5521" algn="l" defTabSz="4655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1042" algn="l" defTabSz="4655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6563" algn="l" defTabSz="4655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2084" algn="l" defTabSz="4655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27605" algn="l" defTabSz="4655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3126" algn="l" defTabSz="4655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58647" algn="l" defTabSz="4655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24168" algn="l" defTabSz="4655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1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74" autoAdjust="0"/>
  </p:normalViewPr>
  <p:slideViewPr>
    <p:cSldViewPr snapToGrid="0" snapToObjects="1">
      <p:cViewPr varScale="1">
        <p:scale>
          <a:sx n="60" d="100"/>
          <a:sy n="60" d="100"/>
        </p:scale>
        <p:origin x="1680" y="42"/>
      </p:cViewPr>
      <p:guideLst>
        <p:guide orient="horz" pos="2241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33E03-AF90-054A-82FD-5F40D40DCE15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216025" y="685800"/>
            <a:ext cx="44259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0D82A-9B69-B54C-A778-0FE14780E8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234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65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5521" algn="l" defTabSz="465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1042" algn="l" defTabSz="465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96563" algn="l" defTabSz="465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62084" algn="l" defTabSz="465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27605" algn="l" defTabSz="465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3126" algn="l" defTabSz="465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58647" algn="l" defTabSz="465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24168" algn="l" defTabSz="4655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0D82A-9B69-B54C-A778-0FE14780E8B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00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8539" y="2209823"/>
            <a:ext cx="7803436" cy="152481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7077" y="4031033"/>
            <a:ext cx="6426359" cy="1817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1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6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2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3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58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4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605D-23AB-C34F-824D-FBB22BBDF849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C14FB-5798-B242-B671-67F385145C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2162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605D-23AB-C34F-824D-FBB22BBDF849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C14FB-5798-B242-B671-67F385145C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5061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55872" y="284874"/>
            <a:ext cx="2065615" cy="6069603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9026" y="284874"/>
            <a:ext cx="6043838" cy="6069603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605D-23AB-C34F-824D-FBB22BBDF849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C14FB-5798-B242-B671-67F385145C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26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605D-23AB-C34F-824D-FBB22BBDF849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C14FB-5798-B242-B671-67F385145C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703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5197" y="4571139"/>
            <a:ext cx="7803436" cy="1412838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5197" y="3015043"/>
            <a:ext cx="7803436" cy="15560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655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310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965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620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276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931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586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241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605D-23AB-C34F-824D-FBB22BBDF849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C14FB-5798-B242-B671-67F385145C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877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9025" y="1659838"/>
            <a:ext cx="4054727" cy="469463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66761" y="1659838"/>
            <a:ext cx="4054727" cy="469463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605D-23AB-C34F-824D-FBB22BBDF849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C14FB-5798-B242-B671-67F385145C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655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9026" y="1592325"/>
            <a:ext cx="4056321" cy="66360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5521" indent="0">
              <a:buNone/>
              <a:defRPr sz="2000" b="1"/>
            </a:lvl2pPr>
            <a:lvl3pPr marL="931042" indent="0">
              <a:buNone/>
              <a:defRPr sz="1800" b="1"/>
            </a:lvl3pPr>
            <a:lvl4pPr marL="1396563" indent="0">
              <a:buNone/>
              <a:defRPr sz="1600" b="1"/>
            </a:lvl4pPr>
            <a:lvl5pPr marL="1862084" indent="0">
              <a:buNone/>
              <a:defRPr sz="1600" b="1"/>
            </a:lvl5pPr>
            <a:lvl6pPr marL="2327605" indent="0">
              <a:buNone/>
              <a:defRPr sz="1600" b="1"/>
            </a:lvl6pPr>
            <a:lvl7pPr marL="2793126" indent="0">
              <a:buNone/>
              <a:defRPr sz="1600" b="1"/>
            </a:lvl7pPr>
            <a:lvl8pPr marL="3258647" indent="0">
              <a:buNone/>
              <a:defRPr sz="1600" b="1"/>
            </a:lvl8pPr>
            <a:lvl9pPr marL="3724168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9026" y="2255929"/>
            <a:ext cx="4056321" cy="40985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63574" y="1592325"/>
            <a:ext cx="4057914" cy="66360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5521" indent="0">
              <a:buNone/>
              <a:defRPr sz="2000" b="1"/>
            </a:lvl2pPr>
            <a:lvl3pPr marL="931042" indent="0">
              <a:buNone/>
              <a:defRPr sz="1800" b="1"/>
            </a:lvl3pPr>
            <a:lvl4pPr marL="1396563" indent="0">
              <a:buNone/>
              <a:defRPr sz="1600" b="1"/>
            </a:lvl4pPr>
            <a:lvl5pPr marL="1862084" indent="0">
              <a:buNone/>
              <a:defRPr sz="1600" b="1"/>
            </a:lvl5pPr>
            <a:lvl6pPr marL="2327605" indent="0">
              <a:buNone/>
              <a:defRPr sz="1600" b="1"/>
            </a:lvl6pPr>
            <a:lvl7pPr marL="2793126" indent="0">
              <a:buNone/>
              <a:defRPr sz="1600" b="1"/>
            </a:lvl7pPr>
            <a:lvl8pPr marL="3258647" indent="0">
              <a:buNone/>
              <a:defRPr sz="1600" b="1"/>
            </a:lvl8pPr>
            <a:lvl9pPr marL="3724168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63574" y="2255929"/>
            <a:ext cx="4057914" cy="40985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605D-23AB-C34F-824D-FBB22BBDF849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C14FB-5798-B242-B671-67F385145C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7168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605D-23AB-C34F-824D-FBB22BBDF849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C14FB-5798-B242-B671-67F385145C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6471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605D-23AB-C34F-824D-FBB22BBDF849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C14FB-5798-B242-B671-67F385145C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778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9026" y="283226"/>
            <a:ext cx="3020326" cy="120535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89325" y="283227"/>
            <a:ext cx="5132162" cy="6071250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9026" y="1488585"/>
            <a:ext cx="3020326" cy="4865892"/>
          </a:xfrm>
        </p:spPr>
        <p:txBody>
          <a:bodyPr/>
          <a:lstStyle>
            <a:lvl1pPr marL="0" indent="0">
              <a:buNone/>
              <a:defRPr sz="1400"/>
            </a:lvl1pPr>
            <a:lvl2pPr marL="465521" indent="0">
              <a:buNone/>
              <a:defRPr sz="1200"/>
            </a:lvl2pPr>
            <a:lvl3pPr marL="931042" indent="0">
              <a:buNone/>
              <a:defRPr sz="1000"/>
            </a:lvl3pPr>
            <a:lvl4pPr marL="1396563" indent="0">
              <a:buNone/>
              <a:defRPr sz="900"/>
            </a:lvl4pPr>
            <a:lvl5pPr marL="1862084" indent="0">
              <a:buNone/>
              <a:defRPr sz="900"/>
            </a:lvl5pPr>
            <a:lvl6pPr marL="2327605" indent="0">
              <a:buNone/>
              <a:defRPr sz="900"/>
            </a:lvl6pPr>
            <a:lvl7pPr marL="2793126" indent="0">
              <a:buNone/>
              <a:defRPr sz="900"/>
            </a:lvl7pPr>
            <a:lvl8pPr marL="3258647" indent="0">
              <a:buNone/>
              <a:defRPr sz="900"/>
            </a:lvl8pPr>
            <a:lvl9pPr marL="3724168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605D-23AB-C34F-824D-FBB22BBDF849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C14FB-5798-B242-B671-67F385145C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5322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9445" y="4979511"/>
            <a:ext cx="5508308" cy="5878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9445" y="635612"/>
            <a:ext cx="5508308" cy="4268153"/>
          </a:xfrm>
        </p:spPr>
        <p:txBody>
          <a:bodyPr/>
          <a:lstStyle>
            <a:lvl1pPr marL="0" indent="0">
              <a:buNone/>
              <a:defRPr sz="3300"/>
            </a:lvl1pPr>
            <a:lvl2pPr marL="465521" indent="0">
              <a:buNone/>
              <a:defRPr sz="2900"/>
            </a:lvl2pPr>
            <a:lvl3pPr marL="931042" indent="0">
              <a:buNone/>
              <a:defRPr sz="2400"/>
            </a:lvl3pPr>
            <a:lvl4pPr marL="1396563" indent="0">
              <a:buNone/>
              <a:defRPr sz="2000"/>
            </a:lvl4pPr>
            <a:lvl5pPr marL="1862084" indent="0">
              <a:buNone/>
              <a:defRPr sz="2000"/>
            </a:lvl5pPr>
            <a:lvl6pPr marL="2327605" indent="0">
              <a:buNone/>
              <a:defRPr sz="2000"/>
            </a:lvl6pPr>
            <a:lvl7pPr marL="2793126" indent="0">
              <a:buNone/>
              <a:defRPr sz="2000"/>
            </a:lvl7pPr>
            <a:lvl8pPr marL="3258647" indent="0">
              <a:buNone/>
              <a:defRPr sz="2000"/>
            </a:lvl8pPr>
            <a:lvl9pPr marL="3724168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9445" y="5567371"/>
            <a:ext cx="5508308" cy="834858"/>
          </a:xfrm>
        </p:spPr>
        <p:txBody>
          <a:bodyPr/>
          <a:lstStyle>
            <a:lvl1pPr marL="0" indent="0">
              <a:buNone/>
              <a:defRPr sz="1400"/>
            </a:lvl1pPr>
            <a:lvl2pPr marL="465521" indent="0">
              <a:buNone/>
              <a:defRPr sz="1200"/>
            </a:lvl2pPr>
            <a:lvl3pPr marL="931042" indent="0">
              <a:buNone/>
              <a:defRPr sz="1000"/>
            </a:lvl3pPr>
            <a:lvl4pPr marL="1396563" indent="0">
              <a:buNone/>
              <a:defRPr sz="900"/>
            </a:lvl4pPr>
            <a:lvl5pPr marL="1862084" indent="0">
              <a:buNone/>
              <a:defRPr sz="900"/>
            </a:lvl5pPr>
            <a:lvl6pPr marL="2327605" indent="0">
              <a:buNone/>
              <a:defRPr sz="900"/>
            </a:lvl6pPr>
            <a:lvl7pPr marL="2793126" indent="0">
              <a:buNone/>
              <a:defRPr sz="900"/>
            </a:lvl7pPr>
            <a:lvl8pPr marL="3258647" indent="0">
              <a:buNone/>
              <a:defRPr sz="900"/>
            </a:lvl8pPr>
            <a:lvl9pPr marL="3724168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605D-23AB-C34F-824D-FBB22BBDF849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C14FB-5798-B242-B671-67F385145C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881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9026" y="284873"/>
            <a:ext cx="8262462" cy="1185598"/>
          </a:xfrm>
          <a:prstGeom prst="rect">
            <a:avLst/>
          </a:prstGeom>
        </p:spPr>
        <p:txBody>
          <a:bodyPr vert="horz" lIns="93104" tIns="46552" rIns="93104" bIns="46552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9026" y="1659838"/>
            <a:ext cx="8262462" cy="4694639"/>
          </a:xfrm>
          <a:prstGeom prst="rect">
            <a:avLst/>
          </a:prstGeom>
        </p:spPr>
        <p:txBody>
          <a:bodyPr vert="horz" lIns="93104" tIns="46552" rIns="93104" bIns="46552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9026" y="6593243"/>
            <a:ext cx="2142120" cy="378733"/>
          </a:xfrm>
          <a:prstGeom prst="rect">
            <a:avLst/>
          </a:prstGeom>
        </p:spPr>
        <p:txBody>
          <a:bodyPr vert="horz" lIns="93104" tIns="46552" rIns="93104" bIns="4655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F605D-23AB-C34F-824D-FBB22BBDF849}" type="datetimeFigureOut">
              <a:rPr lang="nb-NO" smtClean="0"/>
              <a:t>10.02.2019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36676" y="6593243"/>
            <a:ext cx="2907162" cy="378733"/>
          </a:xfrm>
          <a:prstGeom prst="rect">
            <a:avLst/>
          </a:prstGeom>
        </p:spPr>
        <p:txBody>
          <a:bodyPr vert="horz" lIns="93104" tIns="46552" rIns="93104" bIns="4655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79368" y="6593243"/>
            <a:ext cx="2142120" cy="378733"/>
          </a:xfrm>
          <a:prstGeom prst="rect">
            <a:avLst/>
          </a:prstGeom>
        </p:spPr>
        <p:txBody>
          <a:bodyPr vert="horz" lIns="93104" tIns="46552" rIns="93104" bIns="4655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C14FB-5798-B242-B671-67F385145C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575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65521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9141" indent="-349141" algn="l" defTabSz="465521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56472" indent="-290951" algn="l" defTabSz="465521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63803" indent="-232761" algn="l" defTabSz="46552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9324" indent="-232761" algn="l" defTabSz="46552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94845" indent="-232761" algn="l" defTabSz="46552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366" indent="-232761" algn="l" defTabSz="46552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5887" indent="-232761" algn="l" defTabSz="46552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1408" indent="-232761" algn="l" defTabSz="46552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56929" indent="-232761" algn="l" defTabSz="46552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65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5521" algn="l" defTabSz="465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1042" algn="l" defTabSz="465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6563" algn="l" defTabSz="465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2084" algn="l" defTabSz="465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27605" algn="l" defTabSz="465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3126" algn="l" defTabSz="465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58647" algn="l" defTabSz="465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4168" algn="l" defTabSz="465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954" y="0"/>
            <a:ext cx="4976560" cy="71135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203952" cy="71135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90" y="1092270"/>
            <a:ext cx="4137277" cy="297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0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2" y="0"/>
            <a:ext cx="5296887" cy="711358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84" y="227670"/>
            <a:ext cx="4323759" cy="648563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/>
          <a:srcRect l="40609" t="13917" r="31998" b="27080"/>
          <a:stretch/>
        </p:blipFill>
        <p:spPr>
          <a:xfrm>
            <a:off x="7059121" y="3105617"/>
            <a:ext cx="1941923" cy="380955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3354684" y="5120818"/>
            <a:ext cx="30647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5400" b="1" dirty="0" err="1">
                <a:ln w="12700">
                  <a:noFill/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HarmoHa</a:t>
            </a:r>
            <a:endParaRPr lang="nb-NO" sz="5400" b="1" dirty="0">
              <a:ln w="12700">
                <a:noFill/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7694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605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0513" cy="711358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4"/>
          <a:srcRect l="-14302" r="-1" b="-47671"/>
          <a:stretch/>
        </p:blipFill>
        <p:spPr>
          <a:xfrm>
            <a:off x="-485486" y="221621"/>
            <a:ext cx="3777838" cy="711358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5"/>
          <a:srcRect l="15180" t="6315" r="-462" b="13041"/>
          <a:stretch/>
        </p:blipFill>
        <p:spPr>
          <a:xfrm>
            <a:off x="2487183" y="0"/>
            <a:ext cx="4534113" cy="689196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51109" r="-69448" b="-42215"/>
          <a:stretch/>
        </p:blipFill>
        <p:spPr>
          <a:xfrm>
            <a:off x="5708687" y="-3087025"/>
            <a:ext cx="5699999" cy="6617291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122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43789" cy="711358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11" b="-16245"/>
          <a:stretch/>
        </p:blipFill>
        <p:spPr>
          <a:xfrm rot="10800000" flipV="1">
            <a:off x="4892430" y="1200839"/>
            <a:ext cx="4647020" cy="511416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/>
          <a:srcRect l="-46559" r="46559" b="-224739"/>
          <a:stretch/>
        </p:blipFill>
        <p:spPr>
          <a:xfrm>
            <a:off x="1861120" y="4569803"/>
            <a:ext cx="4764921" cy="71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12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36" y="0"/>
            <a:ext cx="5690870" cy="711358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753" y="2144386"/>
            <a:ext cx="3908760" cy="4630548"/>
          </a:xfrm>
          <a:prstGeom prst="rect">
            <a:avLst/>
          </a:prstGeom>
        </p:spPr>
      </p:pic>
      <p:sp>
        <p:nvSpPr>
          <p:cNvPr id="4" name="Likebent trekant 3"/>
          <p:cNvSpPr/>
          <p:nvPr/>
        </p:nvSpPr>
        <p:spPr>
          <a:xfrm>
            <a:off x="6380343" y="938587"/>
            <a:ext cx="1060704" cy="914400"/>
          </a:xfrm>
          <a:prstGeom prst="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il høyre 4"/>
          <p:cNvSpPr/>
          <p:nvPr/>
        </p:nvSpPr>
        <p:spPr>
          <a:xfrm>
            <a:off x="7441047" y="530637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659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/>
          <a:srcRect l="46655" t="-1152" r="-20058" b="1152"/>
          <a:stretch/>
        </p:blipFill>
        <p:spPr>
          <a:xfrm rot="16200000">
            <a:off x="5179840" y="1021875"/>
            <a:ext cx="5603914" cy="273199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47" y="1284842"/>
            <a:ext cx="2498147" cy="5236371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600" y="0"/>
            <a:ext cx="4770248" cy="711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613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755" y="0"/>
            <a:ext cx="7565758" cy="711358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755" y="0"/>
            <a:ext cx="3300309" cy="4789258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 rot="16200000">
            <a:off x="-2724471" y="3364052"/>
            <a:ext cx="68985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                       BLACK                                                 WHITE</a:t>
            </a:r>
          </a:p>
        </p:txBody>
      </p:sp>
      <p:sp>
        <p:nvSpPr>
          <p:cNvPr id="9" name="Rektangel 8"/>
          <p:cNvSpPr/>
          <p:nvPr/>
        </p:nvSpPr>
        <p:spPr>
          <a:xfrm>
            <a:off x="3558251" y="3095129"/>
            <a:ext cx="2064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Black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2333093" y="5879966"/>
            <a:ext cx="147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White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6750783" y="1725343"/>
            <a:ext cx="83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GREY</a:t>
            </a:r>
          </a:p>
        </p:txBody>
      </p:sp>
    </p:spTree>
    <p:extLst>
      <p:ext uri="{BB962C8B-B14F-4D97-AF65-F5344CB8AC3E}">
        <p14:creationId xmlns:p14="http://schemas.microsoft.com/office/powerpoint/2010/main" val="253742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1" t="1" r="-32530" b="-16612"/>
          <a:stretch/>
        </p:blipFill>
        <p:spPr>
          <a:xfrm>
            <a:off x="285386" y="509876"/>
            <a:ext cx="4708870" cy="641106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9284" r="1039"/>
          <a:stretch/>
        </p:blipFill>
        <p:spPr>
          <a:xfrm>
            <a:off x="3253401" y="998899"/>
            <a:ext cx="4884136" cy="582215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723" y="223861"/>
            <a:ext cx="26289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12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34" y="61407"/>
            <a:ext cx="4725634" cy="7016969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349" y="304680"/>
            <a:ext cx="3605055" cy="5402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>
            <a:off x="5112031" y="4478284"/>
            <a:ext cx="2888290" cy="2456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434" y="442708"/>
            <a:ext cx="2508457" cy="432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85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317" y="345068"/>
            <a:ext cx="3599157" cy="6768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94" y="341390"/>
            <a:ext cx="4315254" cy="6772198"/>
          </a:xfrm>
          <a:prstGeom prst="roundRect">
            <a:avLst>
              <a:gd name="adj" fmla="val 92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4" name="Rektangel 3"/>
          <p:cNvSpPr/>
          <p:nvPr/>
        </p:nvSpPr>
        <p:spPr>
          <a:xfrm>
            <a:off x="254294" y="5850908"/>
            <a:ext cx="45327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Myk og god</a:t>
            </a:r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770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immel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11</Words>
  <Application>Microsoft Office PowerPoint</Application>
  <PresentationFormat>Egendefinert</PresentationFormat>
  <Paragraphs>7</Paragraphs>
  <Slides>11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Arial Rounded MT Bold</vt:lpstr>
      <vt:lpstr>Calibri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Ann-Mari</dc:creator>
  <cp:lastModifiedBy>Eva Enderud Larsen</cp:lastModifiedBy>
  <cp:revision>53</cp:revision>
  <cp:lastPrinted>2018-09-13T09:34:09Z</cp:lastPrinted>
  <dcterms:created xsi:type="dcterms:W3CDTF">2018-09-11T09:40:31Z</dcterms:created>
  <dcterms:modified xsi:type="dcterms:W3CDTF">2019-02-10T03:33:07Z</dcterms:modified>
</cp:coreProperties>
</file>