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CAC43A-4991-8011-8D35-890402FDA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8111D6-F15B-9E44-8DD9-83C7903B2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D41933-FDC3-D217-B9EB-D0336515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2A5F82-7A88-0493-2E19-F62BD82F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1548C6-1591-2677-365E-9008587A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929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F7472C-1B77-4EC2-D0A8-24589DB46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AF7A60C-52EC-29C2-97C1-F8187B49B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204E41-A48A-B2D1-1F1C-5C5C1907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47B194-D73F-12BE-5960-8F149F54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69180A-FF6B-853B-3BAE-7F1E1B1C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672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A454C0F-81A0-EBDF-ED5F-8420A3EC7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5632BA6-51A9-2DA3-879C-D518A9AA4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0306FE5-6247-D589-56AB-19C151432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BCCCCC-F139-DDBD-B80B-79CA3761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4D07C9-2BD7-AB8A-77C9-AC7A18326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9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852146-03EB-20F0-C305-A1120A25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9A6C96-F630-73A8-172A-D2ACB9941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A862BC-651E-7EA7-7FAB-0E76ABBB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19D9AB-1184-1284-E3D2-990EC17A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222444-8DE0-10EA-8DF4-BD0F6F887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19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5F602C-76CB-2FBD-B801-B3B5CE34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7A928CF-C71D-BCAC-E1BF-D6C8D6527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73AF69-0924-3263-F0C7-1D4FAB48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AB5639-E285-98A3-2EA3-053A39BD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55CD02-7748-60FD-C96D-D5B9BE4D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01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837F41-FA76-5C57-1857-750FEFAA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9B2FD6-C4CF-2595-A790-64F267DB9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3780A1-8365-B876-F12D-4D2B18755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8667A87-8BA6-8223-AA81-7DCC97CFD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61CD02A-AB1E-8A41-90DE-611BDF69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A709EDE-DF96-09A2-47DE-A9BB67DD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29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DA78F2-7AED-F51B-A956-2B555A558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D0E6D5B-2D4D-52DD-6D63-421CF78E4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9C3B1E2-73EA-9DE0-494D-5D41385F0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60806FC-7DAB-285E-2176-A1F49B64F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0B22841-6E67-0A09-9222-2ABDA33F2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6F53AD7-967A-3D6A-838F-69E1EB15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6CB2D66-5DB7-7F56-87E0-62D9E850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7EF2D7F-9158-A9C5-56FF-528DE3C6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40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543384-C5D9-18DB-BCE7-1BF6CB7E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28D58B6-1DB4-B08B-E5A4-2A2D9739A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380875F-6355-C357-2C12-0627E2F2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AE05676-BEF0-C92D-D4AC-84F743F6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58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B8EE222-62DA-6984-AF5F-EC9E8079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117B4C5-C3F6-7411-B0D5-D5F54415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B49E774-B0CC-102D-5C20-5FEB2C8A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841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0D4FCD-18C9-ECFC-A306-8DCD9E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F8F97B-F901-26C6-A6DD-C823B8773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CCA2F7C-C0A3-1E91-A0A9-B524820F5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552424-9036-F4BC-BA6B-C1D6A288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C022DC3-E197-33BF-6DF1-C69FACC7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DB75AAC-AB79-51A6-B762-CCE3F5DE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831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F33CB2-4FAA-D48D-4D2A-39C42BCE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4870885-94C9-A269-CD17-1EF843778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575FD04-28FF-4DF6-3E15-26130B59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B475A13-57C5-5C1F-0A63-1A2162C8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DE7AC3E-F788-F44C-F7DC-953692BF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DA37377-E4D1-9CC5-57DD-F828EB76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99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01E94E7-3DF4-D21F-4513-04719628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767B3A-ED68-6BA4-84B0-A839762AA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0AE2E3-46D8-DDC6-8379-67AD46125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945C1-AEF1-47FE-B148-0C4B355BD8E6}" type="datetimeFigureOut">
              <a:rPr lang="nb-NO" smtClean="0"/>
              <a:t>04.11.2022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CB2C31-DD8D-774B-D4E4-2E15DBD4A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1B9397-AA2B-B59F-854C-733C29991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5C8E5-87DA-49F2-86A1-DC803F963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571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0F9F45B-667E-AC99-7476-47378CA23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nb-NO" sz="7200" dirty="0"/>
              <a:t>Hilsninger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51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52">
            <a:extLst>
              <a:ext uri="{FF2B5EF4-FFF2-40B4-BE49-F238E27FC236}">
                <a16:creationId xmlns:a16="http://schemas.microsoft.com/office/drawing/2014/main" id="{71EC1228-8B00-4D31-8616-AAB846D68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F6FB09D-7E37-C620-0B64-F6976B9D6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7909" y="2023110"/>
            <a:ext cx="2469624" cy="28460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nb-NO" sz="31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Kjære Dnf Gratulerer med 60 års dagen</a:t>
            </a:r>
          </a:p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nb-NO" sz="31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Hilsen Lise Lotte</a:t>
            </a:r>
          </a:p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nb-NO" sz="3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5" name="Bilde 1" descr="Et bilde som inneholder tekst&#10;&#10;Automatisk generert beskrivelse">
            <a:extLst>
              <a:ext uri="{FF2B5EF4-FFF2-40B4-BE49-F238E27FC236}">
                <a16:creationId xmlns:a16="http://schemas.microsoft.com/office/drawing/2014/main" id="{CB97ABC2-D3AC-D5A9-F29F-E6DD2076D4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r="9520" b="-2"/>
          <a:stretch/>
        </p:blipFill>
        <p:spPr bwMode="auto">
          <a:xfrm>
            <a:off x="545237" y="858525"/>
            <a:ext cx="3685032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2" descr="Et bilde som inneholder tekst, plante&#10;&#10;Automatisk generert beskrivelse">
            <a:extLst>
              <a:ext uri="{FF2B5EF4-FFF2-40B4-BE49-F238E27FC236}">
                <a16:creationId xmlns:a16="http://schemas.microsoft.com/office/drawing/2014/main" id="{BCBE35AC-D334-2583-CA4E-55589356B8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1" r="18166" b="2"/>
          <a:stretch/>
        </p:blipFill>
        <p:spPr bwMode="auto">
          <a:xfrm>
            <a:off x="4457706" y="858524"/>
            <a:ext cx="3685032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9" name="Rectangle 1058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5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6C495F5A-1937-7558-648E-983ECAC82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Anne Engan Djupvik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81C858C-7A30-11C6-E372-4EF7AB448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2400"/>
              <a:t>Det hadde vært artig å deltatt sammen med dere i år.</a:t>
            </a:r>
          </a:p>
          <a:p>
            <a:pPr marL="0"/>
            <a:r>
              <a:rPr lang="en-US" sz="2400"/>
              <a:t>Sjekka faktisk muligheten for fly fra Gran Canaria, men det var nok en mening med det siden jeg sitter her med brukket fot og er derfor vedig lite mobil 😒</a:t>
            </a:r>
          </a:p>
          <a:p>
            <a:pPr marL="0"/>
            <a:r>
              <a:rPr lang="en-US" sz="2400"/>
              <a:t>Ønsker dere alle en fantastisk opplevelse, kos dokker masse.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E8FAAAF4-FE1C-35D5-50C3-AF0B698544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-2" b="6055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1041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3D24142-99C9-7BE1-49E0-218AC25F2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700" y="713232"/>
            <a:ext cx="5154168" cy="1197864"/>
          </a:xfrm>
        </p:spPr>
        <p:txBody>
          <a:bodyPr>
            <a:normAutofit/>
          </a:bodyPr>
          <a:lstStyle/>
          <a:p>
            <a:endParaRPr lang="nb-NO"/>
          </a:p>
        </p:txBody>
      </p:sp>
      <p:pic>
        <p:nvPicPr>
          <p:cNvPr id="4" name="Bilde 3" descr="Et bilde som inneholder kvinne, vegg, innendørs, person&#10;&#10;Automatisk generert beskrivelse">
            <a:extLst>
              <a:ext uri="{FF2B5EF4-FFF2-40B4-BE49-F238E27FC236}">
                <a16:creationId xmlns:a16="http://schemas.microsoft.com/office/drawing/2014/main" id="{AA913CF0-25C2-6C69-73BD-E61710FC5A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27" b="13027"/>
          <a:stretch/>
        </p:blipFill>
        <p:spPr>
          <a:xfrm>
            <a:off x="20" y="10"/>
            <a:ext cx="5495089" cy="6857990"/>
          </a:xfrm>
          <a:prstGeom prst="rect">
            <a:avLst/>
          </a:prstGeom>
        </p:spPr>
      </p:pic>
      <p:sp>
        <p:nvSpPr>
          <p:cNvPr id="18" name="!!Line">
            <a:extLst>
              <a:ext uri="{FF2B5EF4-FFF2-40B4-BE49-F238E27FC236}">
                <a16:creationId xmlns:a16="http://schemas.microsoft.com/office/drawing/2014/main" id="{29A9EE12-EF77-4DB4-84E4-043DE723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3328" y="822960"/>
            <a:ext cx="9144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07C19B-34D4-1737-0594-DA22FEFC7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00" y="2048256"/>
            <a:ext cx="5154168" cy="4123944"/>
          </a:xfrm>
        </p:spPr>
        <p:txBody>
          <a:bodyPr anchor="t">
            <a:normAutofit/>
          </a:bodyPr>
          <a:lstStyle/>
          <a:p>
            <a:r>
              <a:rPr lang="nb-NO" sz="2200" dirty="0"/>
              <a:t>Til </a:t>
            </a:r>
            <a:r>
              <a:rPr lang="nb-NO" sz="2200" dirty="0" err="1"/>
              <a:t>Dnf</a:t>
            </a:r>
            <a:endParaRPr lang="nb-NO" sz="2200" dirty="0"/>
          </a:p>
          <a:p>
            <a:r>
              <a:rPr lang="nb-NO" sz="2200" dirty="0"/>
              <a:t>Gratulerer så mye med 60 årsdagen</a:t>
            </a:r>
          </a:p>
          <a:p>
            <a:r>
              <a:rPr lang="nb-NO" sz="2200" dirty="0"/>
              <a:t>Hilsen SFLF og </a:t>
            </a:r>
            <a:r>
              <a:rPr lang="nb-NO" sz="2200"/>
              <a:t>Ordførande </a:t>
            </a:r>
            <a:r>
              <a:rPr lang="nb-NO" sz="2200" dirty="0"/>
              <a:t>Nina </a:t>
            </a:r>
            <a:r>
              <a:rPr lang="nb-NO" sz="2200" dirty="0" err="1"/>
              <a:t>Lindkvist</a:t>
            </a:r>
            <a:r>
              <a:rPr lang="nb-NO" sz="2200" dirty="0"/>
              <a:t> Martin ( Stylist og frisørlærerforbundet)</a:t>
            </a:r>
          </a:p>
          <a:p>
            <a:endParaRPr lang="nb-NO" sz="2200" dirty="0"/>
          </a:p>
          <a:p>
            <a:endParaRPr lang="nb-NO" sz="2200" dirty="0"/>
          </a:p>
          <a:p>
            <a:pPr marL="0" indent="0">
              <a:buNone/>
            </a:pPr>
            <a:r>
              <a:rPr lang="nb-NO" sz="2200" dirty="0"/>
              <a:t>SKÅL fra Sverige</a:t>
            </a:r>
          </a:p>
          <a:p>
            <a:pPr marL="0" indent="0">
              <a:buNone/>
            </a:pPr>
            <a:br>
              <a:rPr lang="nb-NO" sz="2200" dirty="0"/>
            </a:br>
            <a:br>
              <a:rPr lang="nb-NO" sz="2200" dirty="0"/>
            </a:b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21780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6B3C4023C61F458E418AD2158D2A4A" ma:contentTypeVersion="8" ma:contentTypeDescription="Opprett et nytt dokument." ma:contentTypeScope="" ma:versionID="332a8f022e7d947c9944dc71ed63295a">
  <xsd:schema xmlns:xsd="http://www.w3.org/2001/XMLSchema" xmlns:xs="http://www.w3.org/2001/XMLSchema" xmlns:p="http://schemas.microsoft.com/office/2006/metadata/properties" xmlns:ns2="3610a690-3110-4678-aab1-349d59c084e1" xmlns:ns3="3e3870fa-e275-4a59-b1ad-a3983d8fc2cb" targetNamespace="http://schemas.microsoft.com/office/2006/metadata/properties" ma:root="true" ma:fieldsID="f2d32558c096444618185d80f0cd5483" ns2:_="" ns3:_="">
    <xsd:import namespace="3610a690-3110-4678-aab1-349d59c084e1"/>
    <xsd:import namespace="3e3870fa-e275-4a59-b1ad-a3983d8fc2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0a690-3110-4678-aab1-349d59c084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870fa-e275-4a59-b1ad-a3983d8fc2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C01CEE-C997-4D49-9F8E-935968B9B8CD}"/>
</file>

<file path=customXml/itemProps2.xml><?xml version="1.0" encoding="utf-8"?>
<ds:datastoreItem xmlns:ds="http://schemas.openxmlformats.org/officeDocument/2006/customXml" ds:itemID="{64F91CD0-0665-4775-A096-92E09EF5D411}"/>
</file>

<file path=customXml/itemProps3.xml><?xml version="1.0" encoding="utf-8"?>
<ds:datastoreItem xmlns:ds="http://schemas.openxmlformats.org/officeDocument/2006/customXml" ds:itemID="{37D8989E-7F36-4970-860F-627AF5EFB05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Hilsninger</vt:lpstr>
      <vt:lpstr>PowerPoint-presentasjon</vt:lpstr>
      <vt:lpstr>Anne Engan Djupvik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Hilsninger</dc:title>
  <dc:creator>Aslaug Birkeland</dc:creator>
  <cp:lastModifiedBy>Aslaug Birkeland</cp:lastModifiedBy>
  <cp:revision>2</cp:revision>
  <dcterms:created xsi:type="dcterms:W3CDTF">2022-11-04T15:39:01Z</dcterms:created>
  <dcterms:modified xsi:type="dcterms:W3CDTF">2022-11-04T16:22:36Z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0x010100B16B3C4023C61F458E418AD2158D2A4A</vt:lpwstr>
  </property>
</Properties>
</file>